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32"/>
  </p:handoutMasterIdLst>
  <p:sldIdLst>
    <p:sldId id="362" r:id="rId3"/>
    <p:sldId id="335" r:id="rId4"/>
    <p:sldId id="336" r:id="rId5"/>
    <p:sldId id="337" r:id="rId6"/>
    <p:sldId id="338" r:id="rId7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920"/>
    <a:srgbClr val="FFC800"/>
    <a:srgbClr val="5A8E2A"/>
    <a:srgbClr val="BED63A"/>
    <a:srgbClr val="BF9000"/>
    <a:srgbClr val="33CC33"/>
    <a:srgbClr val="B5DFE6"/>
    <a:srgbClr val="730003"/>
    <a:srgbClr val="EA6178"/>
    <a:srgbClr val="7B5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3" autoAdjust="0"/>
    <p:restoredTop sz="94414" autoAdjust="0"/>
  </p:normalViewPr>
  <p:slideViewPr>
    <p:cSldViewPr snapToGrid="0" showGuides="1">
      <p:cViewPr>
        <p:scale>
          <a:sx n="100" d="100"/>
          <a:sy n="100" d="100"/>
        </p:scale>
        <p:origin x="-294" y="-264"/>
      </p:cViewPr>
      <p:guideLst>
        <p:guide orient="horz" pos="306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handoutMaster" Target="handoutMasters/handoutMaster1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6C464-DC4F-43BD-82AC-BD87B75979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180BA-5A68-4248-8FC2-276B7E79B5F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3068A-753F-47ED-95DE-D06E5578E5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F164E-D685-493E-AF07-0CE742DE1FD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164E-D685-493E-AF07-0CE742DE1FD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0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0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image" Target="../media/image4.png"/><Relationship Id="rId7" Type="http://schemas.openxmlformats.org/officeDocument/2006/relationships/image" Target="../media/image3.png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无图标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grpSp>
        <p:nvGrpSpPr>
          <p:cNvPr id="4" name="组合 3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等腰三角形 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弦形 1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弦形 12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6" name="直接连接符 5"/>
            <p:cNvCxnSpPr>
              <a:stCxn id="10" idx="1"/>
              <a:endCxn id="1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接连接符 14"/>
          <p:cNvCxnSpPr/>
          <p:nvPr userDrawn="1"/>
        </p:nvCxnSpPr>
        <p:spPr>
          <a:xfrm>
            <a:off x="0" y="761332"/>
            <a:ext cx="9144000" cy="0"/>
          </a:xfrm>
          <a:prstGeom prst="line">
            <a:avLst/>
          </a:prstGeom>
          <a:ln>
            <a:solidFill>
              <a:srgbClr val="9F7D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 userDrawn="1"/>
        </p:nvSpPr>
        <p:spPr>
          <a:xfrm>
            <a:off x="4449991" y="633664"/>
            <a:ext cx="193508" cy="258010"/>
          </a:xfrm>
          <a:prstGeom prst="ellipse">
            <a:avLst/>
          </a:prstGeom>
          <a:solidFill>
            <a:srgbClr val="865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 userDrawn="1"/>
        </p:nvSpPr>
        <p:spPr>
          <a:xfrm>
            <a:off x="4730352" y="667419"/>
            <a:ext cx="142875" cy="190500"/>
          </a:xfrm>
          <a:prstGeom prst="ellipse">
            <a:avLst/>
          </a:prstGeom>
          <a:solidFill>
            <a:srgbClr val="865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 userDrawn="1"/>
        </p:nvSpPr>
        <p:spPr>
          <a:xfrm>
            <a:off x="4220263" y="667419"/>
            <a:ext cx="142875" cy="190500"/>
          </a:xfrm>
          <a:prstGeom prst="ellipse">
            <a:avLst/>
          </a:prstGeom>
          <a:solidFill>
            <a:srgbClr val="865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10" name="组合 9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13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等腰三角形 1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弦形 2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弦形 22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11" name="直接连接符 10"/>
            <p:cNvCxnSpPr>
              <a:stCxn id="20" idx="1"/>
              <a:endCxn id="2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5" name="图片 24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黄色背景开头和结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三本书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268117" y="286227"/>
            <a:ext cx="523845" cy="6984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小喇叭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10" cstate="email"/>
          <a:stretch>
            <a:fillRect/>
          </a:stretch>
        </p:blipFill>
        <p:spPr>
          <a:xfrm>
            <a:off x="260835" y="386089"/>
            <a:ext cx="571373" cy="5203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小黄鸟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4" name="组合 13"/>
          <p:cNvGrpSpPr/>
          <p:nvPr userDrawn="1"/>
        </p:nvGrpSpPr>
        <p:grpSpPr>
          <a:xfrm rot="1215844">
            <a:off x="303874" y="268079"/>
            <a:ext cx="477842" cy="604076"/>
            <a:chOff x="343893" y="269257"/>
            <a:chExt cx="637122" cy="604076"/>
          </a:xfrm>
        </p:grpSpPr>
        <p:sp>
          <p:nvSpPr>
            <p:cNvPr id="217" name="Freeform 1235"/>
            <p:cNvSpPr/>
            <p:nvPr userDrawn="1"/>
          </p:nvSpPr>
          <p:spPr bwMode="auto">
            <a:xfrm>
              <a:off x="343893" y="303625"/>
              <a:ext cx="536663" cy="569708"/>
            </a:xfrm>
            <a:custGeom>
              <a:avLst/>
              <a:gdLst>
                <a:gd name="T0" fmla="*/ 404 w 404"/>
                <a:gd name="T1" fmla="*/ 214 h 429"/>
                <a:gd name="T2" fmla="*/ 376 w 404"/>
                <a:gd name="T3" fmla="*/ 301 h 429"/>
                <a:gd name="T4" fmla="*/ 376 w 404"/>
                <a:gd name="T5" fmla="*/ 302 h 429"/>
                <a:gd name="T6" fmla="*/ 247 w 404"/>
                <a:gd name="T7" fmla="*/ 405 h 429"/>
                <a:gd name="T8" fmla="*/ 35 w 404"/>
                <a:gd name="T9" fmla="*/ 311 h 429"/>
                <a:gd name="T10" fmla="*/ 153 w 404"/>
                <a:gd name="T11" fmla="*/ 276 h 429"/>
                <a:gd name="T12" fmla="*/ 31 w 404"/>
                <a:gd name="T13" fmla="*/ 106 h 429"/>
                <a:gd name="T14" fmla="*/ 56 w 404"/>
                <a:gd name="T15" fmla="*/ 132 h 429"/>
                <a:gd name="T16" fmla="*/ 85 w 404"/>
                <a:gd name="T17" fmla="*/ 0 h 429"/>
                <a:gd name="T18" fmla="*/ 266 w 404"/>
                <a:gd name="T19" fmla="*/ 124 h 429"/>
                <a:gd name="T20" fmla="*/ 266 w 404"/>
                <a:gd name="T21" fmla="*/ 124 h 429"/>
                <a:gd name="T22" fmla="*/ 376 w 404"/>
                <a:gd name="T23" fmla="*/ 145 h 429"/>
                <a:gd name="T24" fmla="*/ 404 w 404"/>
                <a:gd name="T25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4" h="429">
                  <a:moveTo>
                    <a:pt x="404" y="214"/>
                  </a:moveTo>
                  <a:cubicBezTo>
                    <a:pt x="404" y="242"/>
                    <a:pt x="395" y="273"/>
                    <a:pt x="376" y="301"/>
                  </a:cubicBezTo>
                  <a:cubicBezTo>
                    <a:pt x="376" y="301"/>
                    <a:pt x="376" y="301"/>
                    <a:pt x="376" y="302"/>
                  </a:cubicBezTo>
                  <a:cubicBezTo>
                    <a:pt x="344" y="361"/>
                    <a:pt x="297" y="393"/>
                    <a:pt x="247" y="405"/>
                  </a:cubicBezTo>
                  <a:cubicBezTo>
                    <a:pt x="154" y="429"/>
                    <a:pt x="53" y="381"/>
                    <a:pt x="35" y="311"/>
                  </a:cubicBezTo>
                  <a:cubicBezTo>
                    <a:pt x="129" y="359"/>
                    <a:pt x="153" y="276"/>
                    <a:pt x="153" y="276"/>
                  </a:cubicBezTo>
                  <a:cubicBezTo>
                    <a:pt x="0" y="267"/>
                    <a:pt x="31" y="106"/>
                    <a:pt x="31" y="106"/>
                  </a:cubicBezTo>
                  <a:cubicBezTo>
                    <a:pt x="41" y="130"/>
                    <a:pt x="56" y="132"/>
                    <a:pt x="56" y="132"/>
                  </a:cubicBezTo>
                  <a:cubicBezTo>
                    <a:pt x="56" y="132"/>
                    <a:pt x="24" y="45"/>
                    <a:pt x="85" y="0"/>
                  </a:cubicBezTo>
                  <a:cubicBezTo>
                    <a:pt x="117" y="132"/>
                    <a:pt x="202" y="124"/>
                    <a:pt x="266" y="124"/>
                  </a:cubicBezTo>
                  <a:cubicBezTo>
                    <a:pt x="266" y="124"/>
                    <a:pt x="266" y="124"/>
                    <a:pt x="266" y="124"/>
                  </a:cubicBezTo>
                  <a:cubicBezTo>
                    <a:pt x="307" y="112"/>
                    <a:pt x="349" y="118"/>
                    <a:pt x="376" y="145"/>
                  </a:cubicBezTo>
                  <a:cubicBezTo>
                    <a:pt x="394" y="163"/>
                    <a:pt x="403" y="188"/>
                    <a:pt x="404" y="214"/>
                  </a:cubicBez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8" name="Freeform 1236"/>
            <p:cNvSpPr/>
            <p:nvPr userDrawn="1"/>
          </p:nvSpPr>
          <p:spPr bwMode="auto">
            <a:xfrm>
              <a:off x="415272" y="372360"/>
              <a:ext cx="216780" cy="247182"/>
            </a:xfrm>
            <a:custGeom>
              <a:avLst/>
              <a:gdLst>
                <a:gd name="T0" fmla="*/ 77 w 163"/>
                <a:gd name="T1" fmla="*/ 186 h 186"/>
                <a:gd name="T2" fmla="*/ 22 w 163"/>
                <a:gd name="T3" fmla="*/ 164 h 186"/>
                <a:gd name="T4" fmla="*/ 0 w 163"/>
                <a:gd name="T5" fmla="*/ 104 h 186"/>
                <a:gd name="T6" fmla="*/ 39 w 163"/>
                <a:gd name="T7" fmla="*/ 108 h 186"/>
                <a:gd name="T8" fmla="*/ 26 w 163"/>
                <a:gd name="T9" fmla="*/ 71 h 186"/>
                <a:gd name="T10" fmla="*/ 23 w 163"/>
                <a:gd name="T11" fmla="*/ 0 h 186"/>
                <a:gd name="T12" fmla="*/ 163 w 163"/>
                <a:gd name="T13" fmla="*/ 97 h 186"/>
                <a:gd name="T14" fmla="*/ 99 w 163"/>
                <a:gd name="T15" fmla="*/ 184 h 186"/>
                <a:gd name="T16" fmla="*/ 77 w 163"/>
                <a:gd name="T1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86">
                  <a:moveTo>
                    <a:pt x="77" y="186"/>
                  </a:moveTo>
                  <a:cubicBezTo>
                    <a:pt x="53" y="186"/>
                    <a:pt x="33" y="178"/>
                    <a:pt x="22" y="164"/>
                  </a:cubicBezTo>
                  <a:cubicBezTo>
                    <a:pt x="8" y="146"/>
                    <a:pt x="2" y="123"/>
                    <a:pt x="0" y="104"/>
                  </a:cubicBezTo>
                  <a:cubicBezTo>
                    <a:pt x="39" y="108"/>
                    <a:pt x="39" y="108"/>
                    <a:pt x="39" y="108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5" y="70"/>
                    <a:pt x="12" y="33"/>
                    <a:pt x="23" y="0"/>
                  </a:cubicBezTo>
                  <a:cubicBezTo>
                    <a:pt x="61" y="90"/>
                    <a:pt x="118" y="97"/>
                    <a:pt x="163" y="97"/>
                  </a:cubicBezTo>
                  <a:cubicBezTo>
                    <a:pt x="156" y="121"/>
                    <a:pt x="135" y="177"/>
                    <a:pt x="99" y="184"/>
                  </a:cubicBezTo>
                  <a:cubicBezTo>
                    <a:pt x="92" y="185"/>
                    <a:pt x="85" y="186"/>
                    <a:pt x="77" y="186"/>
                  </a:cubicBez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9" name="Freeform 1237"/>
            <p:cNvSpPr/>
            <p:nvPr userDrawn="1"/>
          </p:nvSpPr>
          <p:spPr bwMode="auto">
            <a:xfrm>
              <a:off x="651880" y="553451"/>
              <a:ext cx="228676" cy="288159"/>
            </a:xfrm>
            <a:custGeom>
              <a:avLst/>
              <a:gdLst>
                <a:gd name="T0" fmla="*/ 173 w 173"/>
                <a:gd name="T1" fmla="*/ 26 h 217"/>
                <a:gd name="T2" fmla="*/ 145 w 173"/>
                <a:gd name="T3" fmla="*/ 113 h 217"/>
                <a:gd name="T4" fmla="*/ 145 w 173"/>
                <a:gd name="T5" fmla="*/ 114 h 217"/>
                <a:gd name="T6" fmla="*/ 16 w 173"/>
                <a:gd name="T7" fmla="*/ 217 h 217"/>
                <a:gd name="T8" fmla="*/ 31 w 173"/>
                <a:gd name="T9" fmla="*/ 90 h 217"/>
                <a:gd name="T10" fmla="*/ 168 w 173"/>
                <a:gd name="T11" fmla="*/ 23 h 217"/>
                <a:gd name="T12" fmla="*/ 173 w 173"/>
                <a:gd name="T13" fmla="*/ 2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217">
                  <a:moveTo>
                    <a:pt x="173" y="26"/>
                  </a:moveTo>
                  <a:cubicBezTo>
                    <a:pt x="173" y="54"/>
                    <a:pt x="164" y="85"/>
                    <a:pt x="145" y="113"/>
                  </a:cubicBezTo>
                  <a:cubicBezTo>
                    <a:pt x="145" y="113"/>
                    <a:pt x="145" y="113"/>
                    <a:pt x="145" y="114"/>
                  </a:cubicBezTo>
                  <a:cubicBezTo>
                    <a:pt x="113" y="173"/>
                    <a:pt x="66" y="205"/>
                    <a:pt x="16" y="217"/>
                  </a:cubicBezTo>
                  <a:cubicBezTo>
                    <a:pt x="0" y="185"/>
                    <a:pt x="4" y="135"/>
                    <a:pt x="31" y="90"/>
                  </a:cubicBezTo>
                  <a:cubicBezTo>
                    <a:pt x="66" y="29"/>
                    <a:pt x="128" y="0"/>
                    <a:pt x="168" y="23"/>
                  </a:cubicBezTo>
                  <a:cubicBezTo>
                    <a:pt x="170" y="24"/>
                    <a:pt x="171" y="25"/>
                    <a:pt x="173" y="26"/>
                  </a:cubicBez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0" name="Freeform 1238"/>
            <p:cNvSpPr/>
            <p:nvPr userDrawn="1"/>
          </p:nvSpPr>
          <p:spPr bwMode="auto">
            <a:xfrm>
              <a:off x="903027" y="324774"/>
              <a:ext cx="77988" cy="55517"/>
            </a:xfrm>
            <a:custGeom>
              <a:avLst/>
              <a:gdLst>
                <a:gd name="T0" fmla="*/ 0 w 59"/>
                <a:gd name="T1" fmla="*/ 0 h 42"/>
                <a:gd name="T2" fmla="*/ 59 w 59"/>
                <a:gd name="T3" fmla="*/ 4 h 42"/>
                <a:gd name="T4" fmla="*/ 10 w 59"/>
                <a:gd name="T5" fmla="*/ 42 h 42"/>
                <a:gd name="T6" fmla="*/ 0 w 5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42">
                  <a:moveTo>
                    <a:pt x="0" y="0"/>
                  </a:moveTo>
                  <a:lnTo>
                    <a:pt x="59" y="4"/>
                  </a:lnTo>
                  <a:lnTo>
                    <a:pt x="1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9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1" name="Oval 1239"/>
            <p:cNvSpPr>
              <a:spLocks noChangeArrowheads="1"/>
            </p:cNvSpPr>
            <p:nvPr userDrawn="1"/>
          </p:nvSpPr>
          <p:spPr bwMode="auto">
            <a:xfrm>
              <a:off x="675673" y="269257"/>
              <a:ext cx="247182" cy="248504"/>
            </a:xfrm>
            <a:prstGeom prst="ellipse">
              <a:avLst/>
            </a:prstGeom>
            <a:solidFill>
              <a:srgbClr val="FF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22" name="Oval 1240"/>
            <p:cNvSpPr>
              <a:spLocks noChangeArrowheads="1"/>
            </p:cNvSpPr>
            <p:nvPr userDrawn="1"/>
          </p:nvSpPr>
          <p:spPr bwMode="auto">
            <a:xfrm>
              <a:off x="844867" y="312878"/>
              <a:ext cx="40976" cy="3965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绿色书笔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7" name="图片 66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9193403" y="1569061"/>
            <a:ext cx="685800" cy="4413729"/>
          </a:xfrm>
          <a:custGeom>
            <a:avLst/>
            <a:gdLst>
              <a:gd name="connsiteX0" fmla="*/ 0 w 914400"/>
              <a:gd name="connsiteY0" fmla="*/ 0 h 4413729"/>
              <a:gd name="connsiteX1" fmla="*/ 914400 w 914400"/>
              <a:gd name="connsiteY1" fmla="*/ 0 h 4413729"/>
              <a:gd name="connsiteX2" fmla="*/ 914400 w 914400"/>
              <a:gd name="connsiteY2" fmla="*/ 4413729 h 4413729"/>
              <a:gd name="connsiteX3" fmla="*/ 0 w 914400"/>
              <a:gd name="connsiteY3" fmla="*/ 4413729 h 4413729"/>
              <a:gd name="connsiteX4" fmla="*/ 0 w 914400"/>
              <a:gd name="connsiteY4" fmla="*/ 0 h 441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413729">
                <a:moveTo>
                  <a:pt x="0" y="0"/>
                </a:moveTo>
                <a:lnTo>
                  <a:pt x="914400" y="0"/>
                </a:lnTo>
                <a:lnTo>
                  <a:pt x="914400" y="4413729"/>
                </a:lnTo>
                <a:lnTo>
                  <a:pt x="0" y="441372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21" name="组合 20"/>
          <p:cNvGrpSpPr/>
          <p:nvPr userDrawn="1"/>
        </p:nvGrpSpPr>
        <p:grpSpPr>
          <a:xfrm rot="433303">
            <a:off x="257047" y="215339"/>
            <a:ext cx="608300" cy="643813"/>
            <a:chOff x="5254626" y="922338"/>
            <a:chExt cx="528638" cy="420688"/>
          </a:xfrm>
        </p:grpSpPr>
        <p:sp>
          <p:nvSpPr>
            <p:cNvPr id="22" name="Freeform 35"/>
            <p:cNvSpPr/>
            <p:nvPr/>
          </p:nvSpPr>
          <p:spPr bwMode="auto">
            <a:xfrm>
              <a:off x="5280026" y="922338"/>
              <a:ext cx="503238" cy="336550"/>
            </a:xfrm>
            <a:custGeom>
              <a:avLst/>
              <a:gdLst>
                <a:gd name="T0" fmla="*/ 185 w 185"/>
                <a:gd name="T1" fmla="*/ 37 h 123"/>
                <a:gd name="T2" fmla="*/ 183 w 185"/>
                <a:gd name="T3" fmla="*/ 35 h 123"/>
                <a:gd name="T4" fmla="*/ 90 w 185"/>
                <a:gd name="T5" fmla="*/ 1 h 123"/>
                <a:gd name="T6" fmla="*/ 86 w 185"/>
                <a:gd name="T7" fmla="*/ 2 h 123"/>
                <a:gd name="T8" fmla="*/ 2 w 185"/>
                <a:gd name="T9" fmla="*/ 74 h 123"/>
                <a:gd name="T10" fmla="*/ 1 w 185"/>
                <a:gd name="T11" fmla="*/ 77 h 123"/>
                <a:gd name="T12" fmla="*/ 3 w 185"/>
                <a:gd name="T13" fmla="*/ 80 h 123"/>
                <a:gd name="T14" fmla="*/ 99 w 185"/>
                <a:gd name="T15" fmla="*/ 123 h 123"/>
                <a:gd name="T16" fmla="*/ 101 w 185"/>
                <a:gd name="T17" fmla="*/ 123 h 123"/>
                <a:gd name="T18" fmla="*/ 104 w 185"/>
                <a:gd name="T19" fmla="*/ 122 h 123"/>
                <a:gd name="T20" fmla="*/ 184 w 185"/>
                <a:gd name="T21" fmla="*/ 41 h 123"/>
                <a:gd name="T22" fmla="*/ 185 w 185"/>
                <a:gd name="T23" fmla="*/ 3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3">
                  <a:moveTo>
                    <a:pt x="185" y="37"/>
                  </a:moveTo>
                  <a:cubicBezTo>
                    <a:pt x="185" y="36"/>
                    <a:pt x="184" y="35"/>
                    <a:pt x="183" y="35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8" y="0"/>
                    <a:pt x="87" y="1"/>
                    <a:pt x="86" y="2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1" y="75"/>
                    <a:pt x="0" y="76"/>
                    <a:pt x="1" y="77"/>
                  </a:cubicBezTo>
                  <a:cubicBezTo>
                    <a:pt x="1" y="79"/>
                    <a:pt x="2" y="80"/>
                    <a:pt x="3" y="80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100" y="123"/>
                    <a:pt x="101" y="123"/>
                    <a:pt x="101" y="123"/>
                  </a:cubicBezTo>
                  <a:cubicBezTo>
                    <a:pt x="102" y="123"/>
                    <a:pt x="103" y="123"/>
                    <a:pt x="104" y="122"/>
                  </a:cubicBezTo>
                  <a:cubicBezTo>
                    <a:pt x="184" y="41"/>
                    <a:pt x="184" y="41"/>
                    <a:pt x="184" y="41"/>
                  </a:cubicBezTo>
                  <a:cubicBezTo>
                    <a:pt x="185" y="40"/>
                    <a:pt x="185" y="39"/>
                    <a:pt x="185" y="3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3" name="Freeform 36"/>
            <p:cNvSpPr/>
            <p:nvPr/>
          </p:nvSpPr>
          <p:spPr bwMode="auto">
            <a:xfrm>
              <a:off x="5254626" y="1119188"/>
              <a:ext cx="512763" cy="223838"/>
            </a:xfrm>
            <a:custGeom>
              <a:avLst/>
              <a:gdLst>
                <a:gd name="T0" fmla="*/ 111 w 188"/>
                <a:gd name="T1" fmla="*/ 82 h 82"/>
                <a:gd name="T2" fmla="*/ 109 w 188"/>
                <a:gd name="T3" fmla="*/ 82 h 82"/>
                <a:gd name="T4" fmla="*/ 16 w 188"/>
                <a:gd name="T5" fmla="*/ 42 h 82"/>
                <a:gd name="T6" fmla="*/ 0 w 188"/>
                <a:gd name="T7" fmla="*/ 20 h 82"/>
                <a:gd name="T8" fmla="*/ 12 w 188"/>
                <a:gd name="T9" fmla="*/ 1 h 82"/>
                <a:gd name="T10" fmla="*/ 17 w 188"/>
                <a:gd name="T11" fmla="*/ 3 h 82"/>
                <a:gd name="T12" fmla="*/ 15 w 188"/>
                <a:gd name="T13" fmla="*/ 8 h 82"/>
                <a:gd name="T14" fmla="*/ 8 w 188"/>
                <a:gd name="T15" fmla="*/ 20 h 82"/>
                <a:gd name="T16" fmla="*/ 19 w 188"/>
                <a:gd name="T17" fmla="*/ 34 h 82"/>
                <a:gd name="T18" fmla="*/ 110 w 188"/>
                <a:gd name="T19" fmla="*/ 73 h 82"/>
                <a:gd name="T20" fmla="*/ 180 w 188"/>
                <a:gd name="T21" fmla="*/ 2 h 82"/>
                <a:gd name="T22" fmla="*/ 186 w 188"/>
                <a:gd name="T23" fmla="*/ 2 h 82"/>
                <a:gd name="T24" fmla="*/ 186 w 188"/>
                <a:gd name="T25" fmla="*/ 7 h 82"/>
                <a:gd name="T26" fmla="*/ 114 w 188"/>
                <a:gd name="T27" fmla="*/ 81 h 82"/>
                <a:gd name="T28" fmla="*/ 111 w 188"/>
                <a:gd name="T2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82">
                  <a:moveTo>
                    <a:pt x="111" y="82"/>
                  </a:moveTo>
                  <a:cubicBezTo>
                    <a:pt x="110" y="82"/>
                    <a:pt x="110" y="82"/>
                    <a:pt x="109" y="82"/>
                  </a:cubicBezTo>
                  <a:cubicBezTo>
                    <a:pt x="109" y="82"/>
                    <a:pt x="44" y="54"/>
                    <a:pt x="16" y="42"/>
                  </a:cubicBezTo>
                  <a:cubicBezTo>
                    <a:pt x="2" y="36"/>
                    <a:pt x="0" y="25"/>
                    <a:pt x="0" y="20"/>
                  </a:cubicBezTo>
                  <a:cubicBezTo>
                    <a:pt x="1" y="11"/>
                    <a:pt x="7" y="3"/>
                    <a:pt x="12" y="1"/>
                  </a:cubicBezTo>
                  <a:cubicBezTo>
                    <a:pt x="14" y="0"/>
                    <a:pt x="17" y="1"/>
                    <a:pt x="17" y="3"/>
                  </a:cubicBezTo>
                  <a:cubicBezTo>
                    <a:pt x="18" y="6"/>
                    <a:pt x="17" y="8"/>
                    <a:pt x="15" y="8"/>
                  </a:cubicBezTo>
                  <a:cubicBezTo>
                    <a:pt x="13" y="9"/>
                    <a:pt x="9" y="14"/>
                    <a:pt x="8" y="20"/>
                  </a:cubicBezTo>
                  <a:cubicBezTo>
                    <a:pt x="8" y="26"/>
                    <a:pt x="12" y="31"/>
                    <a:pt x="19" y="34"/>
                  </a:cubicBezTo>
                  <a:cubicBezTo>
                    <a:pt x="44" y="45"/>
                    <a:pt x="98" y="68"/>
                    <a:pt x="110" y="73"/>
                  </a:cubicBezTo>
                  <a:cubicBezTo>
                    <a:pt x="180" y="2"/>
                    <a:pt x="180" y="2"/>
                    <a:pt x="180" y="2"/>
                  </a:cubicBezTo>
                  <a:cubicBezTo>
                    <a:pt x="182" y="0"/>
                    <a:pt x="184" y="0"/>
                    <a:pt x="186" y="2"/>
                  </a:cubicBezTo>
                  <a:cubicBezTo>
                    <a:pt x="188" y="3"/>
                    <a:pt x="188" y="6"/>
                    <a:pt x="186" y="7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3" y="82"/>
                    <a:pt x="112" y="82"/>
                    <a:pt x="111" y="8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solidFill>
                <a:schemeClr val="accent6">
                  <a:lumMod val="50000"/>
                </a:schemeClr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5" name="Freeform 37"/>
            <p:cNvSpPr/>
            <p:nvPr/>
          </p:nvSpPr>
          <p:spPr bwMode="auto">
            <a:xfrm>
              <a:off x="5705476" y="1047750"/>
              <a:ext cx="50800" cy="106363"/>
            </a:xfrm>
            <a:custGeom>
              <a:avLst/>
              <a:gdLst>
                <a:gd name="T0" fmla="*/ 14 w 19"/>
                <a:gd name="T1" fmla="*/ 39 h 39"/>
                <a:gd name="T2" fmla="*/ 11 w 19"/>
                <a:gd name="T3" fmla="*/ 37 h 39"/>
                <a:gd name="T4" fmla="*/ 10 w 19"/>
                <a:gd name="T5" fmla="*/ 3 h 39"/>
                <a:gd name="T6" fmla="*/ 15 w 19"/>
                <a:gd name="T7" fmla="*/ 1 h 39"/>
                <a:gd name="T8" fmla="*/ 17 w 19"/>
                <a:gd name="T9" fmla="*/ 6 h 39"/>
                <a:gd name="T10" fmla="*/ 17 w 19"/>
                <a:gd name="T11" fmla="*/ 6 h 39"/>
                <a:gd name="T12" fmla="*/ 17 w 19"/>
                <a:gd name="T13" fmla="*/ 33 h 39"/>
                <a:gd name="T14" fmla="*/ 16 w 19"/>
                <a:gd name="T15" fmla="*/ 38 h 39"/>
                <a:gd name="T16" fmla="*/ 14 w 1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39">
                  <a:moveTo>
                    <a:pt x="14" y="39"/>
                  </a:moveTo>
                  <a:cubicBezTo>
                    <a:pt x="13" y="39"/>
                    <a:pt x="12" y="38"/>
                    <a:pt x="11" y="37"/>
                  </a:cubicBezTo>
                  <a:cubicBezTo>
                    <a:pt x="0" y="22"/>
                    <a:pt x="10" y="3"/>
                    <a:pt x="10" y="3"/>
                  </a:cubicBezTo>
                  <a:cubicBezTo>
                    <a:pt x="11" y="1"/>
                    <a:pt x="14" y="0"/>
                    <a:pt x="15" y="1"/>
                  </a:cubicBezTo>
                  <a:cubicBezTo>
                    <a:pt x="17" y="2"/>
                    <a:pt x="18" y="4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9" y="21"/>
                    <a:pt x="17" y="33"/>
                  </a:cubicBezTo>
                  <a:cubicBezTo>
                    <a:pt x="19" y="34"/>
                    <a:pt x="18" y="37"/>
                    <a:pt x="16" y="38"/>
                  </a:cubicBezTo>
                  <a:cubicBezTo>
                    <a:pt x="16" y="39"/>
                    <a:pt x="15" y="39"/>
                    <a:pt x="14" y="39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6" name="Freeform 38"/>
            <p:cNvSpPr/>
            <p:nvPr/>
          </p:nvSpPr>
          <p:spPr bwMode="auto">
            <a:xfrm>
              <a:off x="5516563" y="1241425"/>
              <a:ext cx="52388" cy="96838"/>
            </a:xfrm>
            <a:custGeom>
              <a:avLst/>
              <a:gdLst>
                <a:gd name="T0" fmla="*/ 14 w 19"/>
                <a:gd name="T1" fmla="*/ 35 h 35"/>
                <a:gd name="T2" fmla="*/ 11 w 19"/>
                <a:gd name="T3" fmla="*/ 34 h 35"/>
                <a:gd name="T4" fmla="*/ 10 w 19"/>
                <a:gd name="T5" fmla="*/ 3 h 35"/>
                <a:gd name="T6" fmla="*/ 16 w 19"/>
                <a:gd name="T7" fmla="*/ 1 h 35"/>
                <a:gd name="T8" fmla="*/ 17 w 19"/>
                <a:gd name="T9" fmla="*/ 7 h 35"/>
                <a:gd name="T10" fmla="*/ 17 w 19"/>
                <a:gd name="T11" fmla="*/ 29 h 35"/>
                <a:gd name="T12" fmla="*/ 17 w 19"/>
                <a:gd name="T13" fmla="*/ 34 h 35"/>
                <a:gd name="T14" fmla="*/ 14 w 19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5">
                  <a:moveTo>
                    <a:pt x="14" y="35"/>
                  </a:moveTo>
                  <a:cubicBezTo>
                    <a:pt x="13" y="35"/>
                    <a:pt x="12" y="35"/>
                    <a:pt x="11" y="34"/>
                  </a:cubicBezTo>
                  <a:cubicBezTo>
                    <a:pt x="0" y="20"/>
                    <a:pt x="10" y="3"/>
                    <a:pt x="10" y="3"/>
                  </a:cubicBezTo>
                  <a:cubicBezTo>
                    <a:pt x="11" y="1"/>
                    <a:pt x="14" y="0"/>
                    <a:pt x="16" y="1"/>
                  </a:cubicBezTo>
                  <a:cubicBezTo>
                    <a:pt x="18" y="2"/>
                    <a:pt x="18" y="5"/>
                    <a:pt x="17" y="7"/>
                  </a:cubicBezTo>
                  <a:cubicBezTo>
                    <a:pt x="17" y="7"/>
                    <a:pt x="10" y="19"/>
                    <a:pt x="17" y="29"/>
                  </a:cubicBezTo>
                  <a:cubicBezTo>
                    <a:pt x="19" y="31"/>
                    <a:pt x="18" y="33"/>
                    <a:pt x="17" y="34"/>
                  </a:cubicBezTo>
                  <a:cubicBezTo>
                    <a:pt x="16" y="35"/>
                    <a:pt x="15" y="35"/>
                    <a:pt x="14" y="35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</p:grpSp>
      <p:grpSp>
        <p:nvGrpSpPr>
          <p:cNvPr id="27" name="组合 26"/>
          <p:cNvGrpSpPr/>
          <p:nvPr userDrawn="1"/>
        </p:nvGrpSpPr>
        <p:grpSpPr>
          <a:xfrm rot="18091546">
            <a:off x="409661" y="278159"/>
            <a:ext cx="273257" cy="204943"/>
            <a:chOff x="8914858" y="1139028"/>
            <a:chExt cx="622925" cy="622925"/>
          </a:xfrm>
        </p:grpSpPr>
        <p:sp>
          <p:nvSpPr>
            <p:cNvPr id="28" name="Freeform 127"/>
            <p:cNvSpPr/>
            <p:nvPr/>
          </p:nvSpPr>
          <p:spPr bwMode="auto">
            <a:xfrm>
              <a:off x="8914858" y="1532403"/>
              <a:ext cx="229550" cy="229550"/>
            </a:xfrm>
            <a:custGeom>
              <a:avLst/>
              <a:gdLst>
                <a:gd name="T0" fmla="*/ 131 w 297"/>
                <a:gd name="T1" fmla="*/ 0 h 297"/>
                <a:gd name="T2" fmla="*/ 80 w 297"/>
                <a:gd name="T3" fmla="*/ 52 h 297"/>
                <a:gd name="T4" fmla="*/ 3 w 297"/>
                <a:gd name="T5" fmla="*/ 282 h 297"/>
                <a:gd name="T6" fmla="*/ 15 w 297"/>
                <a:gd name="T7" fmla="*/ 294 h 297"/>
                <a:gd name="T8" fmla="*/ 245 w 297"/>
                <a:gd name="T9" fmla="*/ 217 h 297"/>
                <a:gd name="T10" fmla="*/ 297 w 297"/>
                <a:gd name="T11" fmla="*/ 166 h 297"/>
                <a:gd name="T12" fmla="*/ 131 w 297"/>
                <a:gd name="T1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7" h="297">
                  <a:moveTo>
                    <a:pt x="131" y="0"/>
                  </a:moveTo>
                  <a:cubicBezTo>
                    <a:pt x="80" y="52"/>
                    <a:pt x="80" y="52"/>
                    <a:pt x="80" y="5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0" y="291"/>
                    <a:pt x="6" y="297"/>
                    <a:pt x="15" y="294"/>
                  </a:cubicBezTo>
                  <a:cubicBezTo>
                    <a:pt x="245" y="217"/>
                    <a:pt x="245" y="217"/>
                    <a:pt x="245" y="217"/>
                  </a:cubicBezTo>
                  <a:cubicBezTo>
                    <a:pt x="297" y="166"/>
                    <a:pt x="297" y="166"/>
                    <a:pt x="297" y="166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FFE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0" name="Freeform 128"/>
            <p:cNvSpPr/>
            <p:nvPr/>
          </p:nvSpPr>
          <p:spPr bwMode="auto">
            <a:xfrm>
              <a:off x="9350742" y="1139028"/>
              <a:ext cx="187041" cy="187041"/>
            </a:xfrm>
            <a:custGeom>
              <a:avLst/>
              <a:gdLst>
                <a:gd name="T0" fmla="*/ 165 w 242"/>
                <a:gd name="T1" fmla="*/ 242 h 242"/>
                <a:gd name="T2" fmla="*/ 0 w 242"/>
                <a:gd name="T3" fmla="*/ 77 h 242"/>
                <a:gd name="T4" fmla="*/ 60 w 242"/>
                <a:gd name="T5" fmla="*/ 17 h 242"/>
                <a:gd name="T6" fmla="*/ 121 w 242"/>
                <a:gd name="T7" fmla="*/ 17 h 242"/>
                <a:gd name="T8" fmla="*/ 225 w 242"/>
                <a:gd name="T9" fmla="*/ 121 h 242"/>
                <a:gd name="T10" fmla="*/ 225 w 242"/>
                <a:gd name="T11" fmla="*/ 182 h 242"/>
                <a:gd name="T12" fmla="*/ 165 w 242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42">
                  <a:moveTo>
                    <a:pt x="165" y="242"/>
                  </a:moveTo>
                  <a:cubicBezTo>
                    <a:pt x="0" y="77"/>
                    <a:pt x="0" y="77"/>
                    <a:pt x="0" y="77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77" y="0"/>
                    <a:pt x="104" y="0"/>
                    <a:pt x="121" y="17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242" y="138"/>
                    <a:pt x="242" y="165"/>
                    <a:pt x="225" y="182"/>
                  </a:cubicBezTo>
                  <a:lnTo>
                    <a:pt x="165" y="242"/>
                  </a:lnTo>
                  <a:close/>
                </a:path>
              </a:pathLst>
            </a:custGeom>
            <a:solidFill>
              <a:srgbClr val="3CAE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1" name="Freeform 129"/>
            <p:cNvSpPr/>
            <p:nvPr/>
          </p:nvSpPr>
          <p:spPr bwMode="auto">
            <a:xfrm>
              <a:off x="9306598" y="1191020"/>
              <a:ext cx="179193" cy="179193"/>
            </a:xfrm>
            <a:custGeom>
              <a:avLst/>
              <a:gdLst>
                <a:gd name="T0" fmla="*/ 392 w 548"/>
                <a:gd name="T1" fmla="*/ 548 h 548"/>
                <a:gd name="T2" fmla="*/ 0 w 548"/>
                <a:gd name="T3" fmla="*/ 156 h 548"/>
                <a:gd name="T4" fmla="*/ 158 w 548"/>
                <a:gd name="T5" fmla="*/ 0 h 548"/>
                <a:gd name="T6" fmla="*/ 548 w 548"/>
                <a:gd name="T7" fmla="*/ 389 h 548"/>
                <a:gd name="T8" fmla="*/ 392 w 548"/>
                <a:gd name="T9" fmla="*/ 54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8" h="548">
                  <a:moveTo>
                    <a:pt x="392" y="548"/>
                  </a:moveTo>
                  <a:lnTo>
                    <a:pt x="0" y="156"/>
                  </a:lnTo>
                  <a:lnTo>
                    <a:pt x="158" y="0"/>
                  </a:lnTo>
                  <a:lnTo>
                    <a:pt x="548" y="389"/>
                  </a:lnTo>
                  <a:lnTo>
                    <a:pt x="392" y="548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2" name="Freeform 130"/>
            <p:cNvSpPr/>
            <p:nvPr/>
          </p:nvSpPr>
          <p:spPr bwMode="auto">
            <a:xfrm>
              <a:off x="8976660" y="1239743"/>
              <a:ext cx="460409" cy="460409"/>
            </a:xfrm>
            <a:custGeom>
              <a:avLst/>
              <a:gdLst>
                <a:gd name="T0" fmla="*/ 1016 w 1408"/>
                <a:gd name="T1" fmla="*/ 0 h 1408"/>
                <a:gd name="T2" fmla="*/ 0 w 1408"/>
                <a:gd name="T3" fmla="*/ 1018 h 1408"/>
                <a:gd name="T4" fmla="*/ 208 w 1408"/>
                <a:gd name="T5" fmla="*/ 1004 h 1408"/>
                <a:gd name="T6" fmla="*/ 196 w 1408"/>
                <a:gd name="T7" fmla="*/ 1212 h 1408"/>
                <a:gd name="T8" fmla="*/ 404 w 1408"/>
                <a:gd name="T9" fmla="*/ 1200 h 1408"/>
                <a:gd name="T10" fmla="*/ 390 w 1408"/>
                <a:gd name="T11" fmla="*/ 1408 h 1408"/>
                <a:gd name="T12" fmla="*/ 1408 w 1408"/>
                <a:gd name="T13" fmla="*/ 392 h 1408"/>
                <a:gd name="T14" fmla="*/ 1016 w 1408"/>
                <a:gd name="T15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8" h="1408">
                  <a:moveTo>
                    <a:pt x="1016" y="0"/>
                  </a:moveTo>
                  <a:lnTo>
                    <a:pt x="0" y="1018"/>
                  </a:lnTo>
                  <a:lnTo>
                    <a:pt x="208" y="1004"/>
                  </a:lnTo>
                  <a:lnTo>
                    <a:pt x="196" y="1212"/>
                  </a:lnTo>
                  <a:lnTo>
                    <a:pt x="404" y="1200"/>
                  </a:lnTo>
                  <a:lnTo>
                    <a:pt x="390" y="1408"/>
                  </a:lnTo>
                  <a:lnTo>
                    <a:pt x="1408" y="392"/>
                  </a:lnTo>
                  <a:lnTo>
                    <a:pt x="1016" y="0"/>
                  </a:lnTo>
                  <a:close/>
                </a:path>
              </a:pathLst>
            </a:custGeom>
            <a:solidFill>
              <a:srgbClr val="F8B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3" name="Freeform 131"/>
            <p:cNvSpPr/>
            <p:nvPr/>
          </p:nvSpPr>
          <p:spPr bwMode="auto">
            <a:xfrm>
              <a:off x="8976660" y="1239743"/>
              <a:ext cx="364926" cy="332881"/>
            </a:xfrm>
            <a:custGeom>
              <a:avLst/>
              <a:gdLst>
                <a:gd name="T0" fmla="*/ 1116 w 1116"/>
                <a:gd name="T1" fmla="*/ 99 h 1018"/>
                <a:gd name="T2" fmla="*/ 1016 w 1116"/>
                <a:gd name="T3" fmla="*/ 0 h 1018"/>
                <a:gd name="T4" fmla="*/ 0 w 1116"/>
                <a:gd name="T5" fmla="*/ 1018 h 1018"/>
                <a:gd name="T6" fmla="*/ 208 w 1116"/>
                <a:gd name="T7" fmla="*/ 1004 h 1018"/>
                <a:gd name="T8" fmla="*/ 1116 w 1116"/>
                <a:gd name="T9" fmla="*/ 99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6" h="1018">
                  <a:moveTo>
                    <a:pt x="1116" y="99"/>
                  </a:moveTo>
                  <a:lnTo>
                    <a:pt x="1016" y="0"/>
                  </a:lnTo>
                  <a:lnTo>
                    <a:pt x="0" y="1018"/>
                  </a:lnTo>
                  <a:lnTo>
                    <a:pt x="208" y="1004"/>
                  </a:lnTo>
                  <a:lnTo>
                    <a:pt x="1116" y="99"/>
                  </a:lnTo>
                  <a:close/>
                </a:path>
              </a:pathLst>
            </a:custGeom>
            <a:solidFill>
              <a:srgbClr val="FF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4" name="Freeform 132"/>
            <p:cNvSpPr/>
            <p:nvPr/>
          </p:nvSpPr>
          <p:spPr bwMode="auto">
            <a:xfrm>
              <a:off x="9104188" y="1335225"/>
              <a:ext cx="332881" cy="364926"/>
            </a:xfrm>
            <a:custGeom>
              <a:avLst/>
              <a:gdLst>
                <a:gd name="T0" fmla="*/ 919 w 1018"/>
                <a:gd name="T1" fmla="*/ 0 h 1116"/>
                <a:gd name="T2" fmla="*/ 1018 w 1018"/>
                <a:gd name="T3" fmla="*/ 100 h 1116"/>
                <a:gd name="T4" fmla="*/ 0 w 1018"/>
                <a:gd name="T5" fmla="*/ 1116 h 1116"/>
                <a:gd name="T6" fmla="*/ 14 w 1018"/>
                <a:gd name="T7" fmla="*/ 908 h 1116"/>
                <a:gd name="T8" fmla="*/ 919 w 1018"/>
                <a:gd name="T9" fmla="*/ 0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8" h="1116">
                  <a:moveTo>
                    <a:pt x="919" y="0"/>
                  </a:moveTo>
                  <a:lnTo>
                    <a:pt x="1018" y="100"/>
                  </a:lnTo>
                  <a:lnTo>
                    <a:pt x="0" y="1116"/>
                  </a:lnTo>
                  <a:lnTo>
                    <a:pt x="14" y="908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C98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5" name="Freeform 133"/>
            <p:cNvSpPr/>
            <p:nvPr/>
          </p:nvSpPr>
          <p:spPr bwMode="auto">
            <a:xfrm>
              <a:off x="8914858" y="1692957"/>
              <a:ext cx="68996" cy="68996"/>
            </a:xfrm>
            <a:custGeom>
              <a:avLst/>
              <a:gdLst>
                <a:gd name="T0" fmla="*/ 27 w 89"/>
                <a:gd name="T1" fmla="*/ 0 h 89"/>
                <a:gd name="T2" fmla="*/ 3 w 89"/>
                <a:gd name="T3" fmla="*/ 74 h 89"/>
                <a:gd name="T4" fmla="*/ 15 w 89"/>
                <a:gd name="T5" fmla="*/ 86 h 89"/>
                <a:gd name="T6" fmla="*/ 89 w 89"/>
                <a:gd name="T7" fmla="*/ 62 h 89"/>
                <a:gd name="T8" fmla="*/ 66 w 89"/>
                <a:gd name="T9" fmla="*/ 23 h 89"/>
                <a:gd name="T10" fmla="*/ 27 w 89"/>
                <a:gd name="T1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9">
                  <a:moveTo>
                    <a:pt x="27" y="0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0" y="83"/>
                    <a:pt x="6" y="89"/>
                    <a:pt x="15" y="86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84" y="47"/>
                    <a:pt x="77" y="34"/>
                    <a:pt x="66" y="23"/>
                  </a:cubicBezTo>
                  <a:cubicBezTo>
                    <a:pt x="55" y="12"/>
                    <a:pt x="42" y="5"/>
                    <a:pt x="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黄色书笔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21" name="组合 20"/>
          <p:cNvGrpSpPr/>
          <p:nvPr userDrawn="1"/>
        </p:nvGrpSpPr>
        <p:grpSpPr>
          <a:xfrm rot="433303">
            <a:off x="261626" y="216117"/>
            <a:ext cx="518738" cy="549023"/>
            <a:chOff x="5254626" y="922338"/>
            <a:chExt cx="528638" cy="420688"/>
          </a:xfrm>
        </p:grpSpPr>
        <p:sp>
          <p:nvSpPr>
            <p:cNvPr id="22" name="Freeform 35"/>
            <p:cNvSpPr/>
            <p:nvPr/>
          </p:nvSpPr>
          <p:spPr bwMode="auto">
            <a:xfrm>
              <a:off x="5280026" y="922338"/>
              <a:ext cx="503238" cy="336550"/>
            </a:xfrm>
            <a:custGeom>
              <a:avLst/>
              <a:gdLst>
                <a:gd name="T0" fmla="*/ 185 w 185"/>
                <a:gd name="T1" fmla="*/ 37 h 123"/>
                <a:gd name="T2" fmla="*/ 183 w 185"/>
                <a:gd name="T3" fmla="*/ 35 h 123"/>
                <a:gd name="T4" fmla="*/ 90 w 185"/>
                <a:gd name="T5" fmla="*/ 1 h 123"/>
                <a:gd name="T6" fmla="*/ 86 w 185"/>
                <a:gd name="T7" fmla="*/ 2 h 123"/>
                <a:gd name="T8" fmla="*/ 2 w 185"/>
                <a:gd name="T9" fmla="*/ 74 h 123"/>
                <a:gd name="T10" fmla="*/ 1 w 185"/>
                <a:gd name="T11" fmla="*/ 77 h 123"/>
                <a:gd name="T12" fmla="*/ 3 w 185"/>
                <a:gd name="T13" fmla="*/ 80 h 123"/>
                <a:gd name="T14" fmla="*/ 99 w 185"/>
                <a:gd name="T15" fmla="*/ 123 h 123"/>
                <a:gd name="T16" fmla="*/ 101 w 185"/>
                <a:gd name="T17" fmla="*/ 123 h 123"/>
                <a:gd name="T18" fmla="*/ 104 w 185"/>
                <a:gd name="T19" fmla="*/ 122 h 123"/>
                <a:gd name="T20" fmla="*/ 184 w 185"/>
                <a:gd name="T21" fmla="*/ 41 h 123"/>
                <a:gd name="T22" fmla="*/ 185 w 185"/>
                <a:gd name="T23" fmla="*/ 3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3">
                  <a:moveTo>
                    <a:pt x="185" y="37"/>
                  </a:moveTo>
                  <a:cubicBezTo>
                    <a:pt x="185" y="36"/>
                    <a:pt x="184" y="35"/>
                    <a:pt x="183" y="35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88" y="0"/>
                    <a:pt x="87" y="1"/>
                    <a:pt x="86" y="2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1" y="75"/>
                    <a:pt x="0" y="76"/>
                    <a:pt x="1" y="77"/>
                  </a:cubicBezTo>
                  <a:cubicBezTo>
                    <a:pt x="1" y="79"/>
                    <a:pt x="2" y="80"/>
                    <a:pt x="3" y="80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100" y="123"/>
                    <a:pt x="101" y="123"/>
                    <a:pt x="101" y="123"/>
                  </a:cubicBezTo>
                  <a:cubicBezTo>
                    <a:pt x="102" y="123"/>
                    <a:pt x="103" y="123"/>
                    <a:pt x="104" y="122"/>
                  </a:cubicBezTo>
                  <a:cubicBezTo>
                    <a:pt x="184" y="41"/>
                    <a:pt x="184" y="41"/>
                    <a:pt x="184" y="41"/>
                  </a:cubicBezTo>
                  <a:cubicBezTo>
                    <a:pt x="185" y="40"/>
                    <a:pt x="185" y="39"/>
                    <a:pt x="185" y="37"/>
                  </a:cubicBezTo>
                  <a:close/>
                </a:path>
              </a:pathLst>
            </a:custGeom>
            <a:solidFill>
              <a:srgbClr val="865B3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3" name="Freeform 36"/>
            <p:cNvSpPr/>
            <p:nvPr/>
          </p:nvSpPr>
          <p:spPr bwMode="auto">
            <a:xfrm>
              <a:off x="5254626" y="1119188"/>
              <a:ext cx="512763" cy="223838"/>
            </a:xfrm>
            <a:custGeom>
              <a:avLst/>
              <a:gdLst>
                <a:gd name="T0" fmla="*/ 111 w 188"/>
                <a:gd name="T1" fmla="*/ 82 h 82"/>
                <a:gd name="T2" fmla="*/ 109 w 188"/>
                <a:gd name="T3" fmla="*/ 82 h 82"/>
                <a:gd name="T4" fmla="*/ 16 w 188"/>
                <a:gd name="T5" fmla="*/ 42 h 82"/>
                <a:gd name="T6" fmla="*/ 0 w 188"/>
                <a:gd name="T7" fmla="*/ 20 h 82"/>
                <a:gd name="T8" fmla="*/ 12 w 188"/>
                <a:gd name="T9" fmla="*/ 1 h 82"/>
                <a:gd name="T10" fmla="*/ 17 w 188"/>
                <a:gd name="T11" fmla="*/ 3 h 82"/>
                <a:gd name="T12" fmla="*/ 15 w 188"/>
                <a:gd name="T13" fmla="*/ 8 h 82"/>
                <a:gd name="T14" fmla="*/ 8 w 188"/>
                <a:gd name="T15" fmla="*/ 20 h 82"/>
                <a:gd name="T16" fmla="*/ 19 w 188"/>
                <a:gd name="T17" fmla="*/ 34 h 82"/>
                <a:gd name="T18" fmla="*/ 110 w 188"/>
                <a:gd name="T19" fmla="*/ 73 h 82"/>
                <a:gd name="T20" fmla="*/ 180 w 188"/>
                <a:gd name="T21" fmla="*/ 2 h 82"/>
                <a:gd name="T22" fmla="*/ 186 w 188"/>
                <a:gd name="T23" fmla="*/ 2 h 82"/>
                <a:gd name="T24" fmla="*/ 186 w 188"/>
                <a:gd name="T25" fmla="*/ 7 h 82"/>
                <a:gd name="T26" fmla="*/ 114 w 188"/>
                <a:gd name="T27" fmla="*/ 81 h 82"/>
                <a:gd name="T28" fmla="*/ 111 w 188"/>
                <a:gd name="T2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82">
                  <a:moveTo>
                    <a:pt x="111" y="82"/>
                  </a:moveTo>
                  <a:cubicBezTo>
                    <a:pt x="110" y="82"/>
                    <a:pt x="110" y="82"/>
                    <a:pt x="109" y="82"/>
                  </a:cubicBezTo>
                  <a:cubicBezTo>
                    <a:pt x="109" y="82"/>
                    <a:pt x="44" y="54"/>
                    <a:pt x="16" y="42"/>
                  </a:cubicBezTo>
                  <a:cubicBezTo>
                    <a:pt x="2" y="36"/>
                    <a:pt x="0" y="25"/>
                    <a:pt x="0" y="20"/>
                  </a:cubicBezTo>
                  <a:cubicBezTo>
                    <a:pt x="1" y="11"/>
                    <a:pt x="7" y="3"/>
                    <a:pt x="12" y="1"/>
                  </a:cubicBezTo>
                  <a:cubicBezTo>
                    <a:pt x="14" y="0"/>
                    <a:pt x="17" y="1"/>
                    <a:pt x="17" y="3"/>
                  </a:cubicBezTo>
                  <a:cubicBezTo>
                    <a:pt x="18" y="6"/>
                    <a:pt x="17" y="8"/>
                    <a:pt x="15" y="8"/>
                  </a:cubicBezTo>
                  <a:cubicBezTo>
                    <a:pt x="13" y="9"/>
                    <a:pt x="9" y="14"/>
                    <a:pt x="8" y="20"/>
                  </a:cubicBezTo>
                  <a:cubicBezTo>
                    <a:pt x="8" y="26"/>
                    <a:pt x="12" y="31"/>
                    <a:pt x="19" y="34"/>
                  </a:cubicBezTo>
                  <a:cubicBezTo>
                    <a:pt x="44" y="45"/>
                    <a:pt x="98" y="68"/>
                    <a:pt x="110" y="73"/>
                  </a:cubicBezTo>
                  <a:cubicBezTo>
                    <a:pt x="180" y="2"/>
                    <a:pt x="180" y="2"/>
                    <a:pt x="180" y="2"/>
                  </a:cubicBezTo>
                  <a:cubicBezTo>
                    <a:pt x="182" y="0"/>
                    <a:pt x="184" y="0"/>
                    <a:pt x="186" y="2"/>
                  </a:cubicBezTo>
                  <a:cubicBezTo>
                    <a:pt x="188" y="3"/>
                    <a:pt x="188" y="6"/>
                    <a:pt x="186" y="7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3" y="82"/>
                    <a:pt x="112" y="82"/>
                    <a:pt x="111" y="82"/>
                  </a:cubicBezTo>
                  <a:close/>
                </a:path>
              </a:pathLst>
            </a:custGeom>
            <a:solidFill>
              <a:srgbClr val="865B3E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5" name="Freeform 37"/>
            <p:cNvSpPr/>
            <p:nvPr/>
          </p:nvSpPr>
          <p:spPr bwMode="auto">
            <a:xfrm>
              <a:off x="5705476" y="1047750"/>
              <a:ext cx="50800" cy="106363"/>
            </a:xfrm>
            <a:custGeom>
              <a:avLst/>
              <a:gdLst>
                <a:gd name="T0" fmla="*/ 14 w 19"/>
                <a:gd name="T1" fmla="*/ 39 h 39"/>
                <a:gd name="T2" fmla="*/ 11 w 19"/>
                <a:gd name="T3" fmla="*/ 37 h 39"/>
                <a:gd name="T4" fmla="*/ 10 w 19"/>
                <a:gd name="T5" fmla="*/ 3 h 39"/>
                <a:gd name="T6" fmla="*/ 15 w 19"/>
                <a:gd name="T7" fmla="*/ 1 h 39"/>
                <a:gd name="T8" fmla="*/ 17 w 19"/>
                <a:gd name="T9" fmla="*/ 6 h 39"/>
                <a:gd name="T10" fmla="*/ 17 w 19"/>
                <a:gd name="T11" fmla="*/ 6 h 39"/>
                <a:gd name="T12" fmla="*/ 17 w 19"/>
                <a:gd name="T13" fmla="*/ 33 h 39"/>
                <a:gd name="T14" fmla="*/ 16 w 19"/>
                <a:gd name="T15" fmla="*/ 38 h 39"/>
                <a:gd name="T16" fmla="*/ 14 w 1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39">
                  <a:moveTo>
                    <a:pt x="14" y="39"/>
                  </a:moveTo>
                  <a:cubicBezTo>
                    <a:pt x="13" y="39"/>
                    <a:pt x="12" y="38"/>
                    <a:pt x="11" y="37"/>
                  </a:cubicBezTo>
                  <a:cubicBezTo>
                    <a:pt x="0" y="22"/>
                    <a:pt x="10" y="3"/>
                    <a:pt x="10" y="3"/>
                  </a:cubicBezTo>
                  <a:cubicBezTo>
                    <a:pt x="11" y="1"/>
                    <a:pt x="14" y="0"/>
                    <a:pt x="15" y="1"/>
                  </a:cubicBezTo>
                  <a:cubicBezTo>
                    <a:pt x="17" y="2"/>
                    <a:pt x="18" y="4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9" y="21"/>
                    <a:pt x="17" y="33"/>
                  </a:cubicBezTo>
                  <a:cubicBezTo>
                    <a:pt x="19" y="34"/>
                    <a:pt x="18" y="37"/>
                    <a:pt x="16" y="38"/>
                  </a:cubicBezTo>
                  <a:cubicBezTo>
                    <a:pt x="16" y="39"/>
                    <a:pt x="15" y="39"/>
                    <a:pt x="14" y="39"/>
                  </a:cubicBezTo>
                  <a:close/>
                </a:path>
              </a:pathLst>
            </a:custGeom>
            <a:solidFill>
              <a:srgbClr val="865B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6" name="Freeform 38"/>
            <p:cNvSpPr/>
            <p:nvPr/>
          </p:nvSpPr>
          <p:spPr bwMode="auto">
            <a:xfrm>
              <a:off x="5516563" y="1241425"/>
              <a:ext cx="52388" cy="96838"/>
            </a:xfrm>
            <a:custGeom>
              <a:avLst/>
              <a:gdLst>
                <a:gd name="T0" fmla="*/ 14 w 19"/>
                <a:gd name="T1" fmla="*/ 35 h 35"/>
                <a:gd name="T2" fmla="*/ 11 w 19"/>
                <a:gd name="T3" fmla="*/ 34 h 35"/>
                <a:gd name="T4" fmla="*/ 10 w 19"/>
                <a:gd name="T5" fmla="*/ 3 h 35"/>
                <a:gd name="T6" fmla="*/ 16 w 19"/>
                <a:gd name="T7" fmla="*/ 1 h 35"/>
                <a:gd name="T8" fmla="*/ 17 w 19"/>
                <a:gd name="T9" fmla="*/ 7 h 35"/>
                <a:gd name="T10" fmla="*/ 17 w 19"/>
                <a:gd name="T11" fmla="*/ 29 h 35"/>
                <a:gd name="T12" fmla="*/ 17 w 19"/>
                <a:gd name="T13" fmla="*/ 34 h 35"/>
                <a:gd name="T14" fmla="*/ 14 w 19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5">
                  <a:moveTo>
                    <a:pt x="14" y="35"/>
                  </a:moveTo>
                  <a:cubicBezTo>
                    <a:pt x="13" y="35"/>
                    <a:pt x="12" y="35"/>
                    <a:pt x="11" y="34"/>
                  </a:cubicBezTo>
                  <a:cubicBezTo>
                    <a:pt x="0" y="20"/>
                    <a:pt x="10" y="3"/>
                    <a:pt x="10" y="3"/>
                  </a:cubicBezTo>
                  <a:cubicBezTo>
                    <a:pt x="11" y="1"/>
                    <a:pt x="14" y="0"/>
                    <a:pt x="16" y="1"/>
                  </a:cubicBezTo>
                  <a:cubicBezTo>
                    <a:pt x="18" y="2"/>
                    <a:pt x="18" y="5"/>
                    <a:pt x="17" y="7"/>
                  </a:cubicBezTo>
                  <a:cubicBezTo>
                    <a:pt x="17" y="7"/>
                    <a:pt x="10" y="19"/>
                    <a:pt x="17" y="29"/>
                  </a:cubicBezTo>
                  <a:cubicBezTo>
                    <a:pt x="19" y="31"/>
                    <a:pt x="18" y="33"/>
                    <a:pt x="17" y="34"/>
                  </a:cubicBezTo>
                  <a:cubicBezTo>
                    <a:pt x="16" y="35"/>
                    <a:pt x="15" y="35"/>
                    <a:pt x="14" y="35"/>
                  </a:cubicBezTo>
                  <a:close/>
                </a:path>
              </a:pathLst>
            </a:custGeom>
            <a:solidFill>
              <a:srgbClr val="865B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 userDrawn="1"/>
        </p:nvGrpSpPr>
        <p:grpSpPr>
          <a:xfrm rot="18091546">
            <a:off x="347824" y="270342"/>
            <a:ext cx="273257" cy="204943"/>
            <a:chOff x="8914858" y="1139028"/>
            <a:chExt cx="622925" cy="622925"/>
          </a:xfrm>
        </p:grpSpPr>
        <p:sp>
          <p:nvSpPr>
            <p:cNvPr id="28" name="Freeform 127"/>
            <p:cNvSpPr/>
            <p:nvPr/>
          </p:nvSpPr>
          <p:spPr bwMode="auto">
            <a:xfrm>
              <a:off x="8914858" y="1532403"/>
              <a:ext cx="229550" cy="229550"/>
            </a:xfrm>
            <a:custGeom>
              <a:avLst/>
              <a:gdLst>
                <a:gd name="T0" fmla="*/ 131 w 297"/>
                <a:gd name="T1" fmla="*/ 0 h 297"/>
                <a:gd name="T2" fmla="*/ 80 w 297"/>
                <a:gd name="T3" fmla="*/ 52 h 297"/>
                <a:gd name="T4" fmla="*/ 3 w 297"/>
                <a:gd name="T5" fmla="*/ 282 h 297"/>
                <a:gd name="T6" fmla="*/ 15 w 297"/>
                <a:gd name="T7" fmla="*/ 294 h 297"/>
                <a:gd name="T8" fmla="*/ 245 w 297"/>
                <a:gd name="T9" fmla="*/ 217 h 297"/>
                <a:gd name="T10" fmla="*/ 297 w 297"/>
                <a:gd name="T11" fmla="*/ 166 h 297"/>
                <a:gd name="T12" fmla="*/ 131 w 297"/>
                <a:gd name="T13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7" h="297">
                  <a:moveTo>
                    <a:pt x="131" y="0"/>
                  </a:moveTo>
                  <a:cubicBezTo>
                    <a:pt x="80" y="52"/>
                    <a:pt x="80" y="52"/>
                    <a:pt x="80" y="52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0" y="291"/>
                    <a:pt x="6" y="297"/>
                    <a:pt x="15" y="294"/>
                  </a:cubicBezTo>
                  <a:cubicBezTo>
                    <a:pt x="245" y="217"/>
                    <a:pt x="245" y="217"/>
                    <a:pt x="245" y="217"/>
                  </a:cubicBezTo>
                  <a:cubicBezTo>
                    <a:pt x="297" y="166"/>
                    <a:pt x="297" y="166"/>
                    <a:pt x="297" y="166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rgbClr val="FFE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0" name="Freeform 128"/>
            <p:cNvSpPr/>
            <p:nvPr/>
          </p:nvSpPr>
          <p:spPr bwMode="auto">
            <a:xfrm>
              <a:off x="9350742" y="1139028"/>
              <a:ext cx="187041" cy="187041"/>
            </a:xfrm>
            <a:custGeom>
              <a:avLst/>
              <a:gdLst>
                <a:gd name="T0" fmla="*/ 165 w 242"/>
                <a:gd name="T1" fmla="*/ 242 h 242"/>
                <a:gd name="T2" fmla="*/ 0 w 242"/>
                <a:gd name="T3" fmla="*/ 77 h 242"/>
                <a:gd name="T4" fmla="*/ 60 w 242"/>
                <a:gd name="T5" fmla="*/ 17 h 242"/>
                <a:gd name="T6" fmla="*/ 121 w 242"/>
                <a:gd name="T7" fmla="*/ 17 h 242"/>
                <a:gd name="T8" fmla="*/ 225 w 242"/>
                <a:gd name="T9" fmla="*/ 121 h 242"/>
                <a:gd name="T10" fmla="*/ 225 w 242"/>
                <a:gd name="T11" fmla="*/ 182 h 242"/>
                <a:gd name="T12" fmla="*/ 165 w 242"/>
                <a:gd name="T1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42">
                  <a:moveTo>
                    <a:pt x="165" y="242"/>
                  </a:moveTo>
                  <a:cubicBezTo>
                    <a:pt x="0" y="77"/>
                    <a:pt x="0" y="77"/>
                    <a:pt x="0" y="77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77" y="0"/>
                    <a:pt x="104" y="0"/>
                    <a:pt x="121" y="17"/>
                  </a:cubicBezTo>
                  <a:cubicBezTo>
                    <a:pt x="225" y="121"/>
                    <a:pt x="225" y="121"/>
                    <a:pt x="225" y="121"/>
                  </a:cubicBezTo>
                  <a:cubicBezTo>
                    <a:pt x="242" y="138"/>
                    <a:pt x="242" y="165"/>
                    <a:pt x="225" y="182"/>
                  </a:cubicBezTo>
                  <a:lnTo>
                    <a:pt x="165" y="242"/>
                  </a:lnTo>
                  <a:close/>
                </a:path>
              </a:pathLst>
            </a:custGeom>
            <a:solidFill>
              <a:srgbClr val="3CAE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1" name="Freeform 129"/>
            <p:cNvSpPr/>
            <p:nvPr/>
          </p:nvSpPr>
          <p:spPr bwMode="auto">
            <a:xfrm>
              <a:off x="9306598" y="1191020"/>
              <a:ext cx="179193" cy="179193"/>
            </a:xfrm>
            <a:custGeom>
              <a:avLst/>
              <a:gdLst>
                <a:gd name="T0" fmla="*/ 392 w 548"/>
                <a:gd name="T1" fmla="*/ 548 h 548"/>
                <a:gd name="T2" fmla="*/ 0 w 548"/>
                <a:gd name="T3" fmla="*/ 156 h 548"/>
                <a:gd name="T4" fmla="*/ 158 w 548"/>
                <a:gd name="T5" fmla="*/ 0 h 548"/>
                <a:gd name="T6" fmla="*/ 548 w 548"/>
                <a:gd name="T7" fmla="*/ 389 h 548"/>
                <a:gd name="T8" fmla="*/ 392 w 548"/>
                <a:gd name="T9" fmla="*/ 54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8" h="548">
                  <a:moveTo>
                    <a:pt x="392" y="548"/>
                  </a:moveTo>
                  <a:lnTo>
                    <a:pt x="0" y="156"/>
                  </a:lnTo>
                  <a:lnTo>
                    <a:pt x="158" y="0"/>
                  </a:lnTo>
                  <a:lnTo>
                    <a:pt x="548" y="389"/>
                  </a:lnTo>
                  <a:lnTo>
                    <a:pt x="392" y="548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2" name="Freeform 130"/>
            <p:cNvSpPr/>
            <p:nvPr/>
          </p:nvSpPr>
          <p:spPr bwMode="auto">
            <a:xfrm>
              <a:off x="8976660" y="1239743"/>
              <a:ext cx="460409" cy="460409"/>
            </a:xfrm>
            <a:custGeom>
              <a:avLst/>
              <a:gdLst>
                <a:gd name="T0" fmla="*/ 1016 w 1408"/>
                <a:gd name="T1" fmla="*/ 0 h 1408"/>
                <a:gd name="T2" fmla="*/ 0 w 1408"/>
                <a:gd name="T3" fmla="*/ 1018 h 1408"/>
                <a:gd name="T4" fmla="*/ 208 w 1408"/>
                <a:gd name="T5" fmla="*/ 1004 h 1408"/>
                <a:gd name="T6" fmla="*/ 196 w 1408"/>
                <a:gd name="T7" fmla="*/ 1212 h 1408"/>
                <a:gd name="T8" fmla="*/ 404 w 1408"/>
                <a:gd name="T9" fmla="*/ 1200 h 1408"/>
                <a:gd name="T10" fmla="*/ 390 w 1408"/>
                <a:gd name="T11" fmla="*/ 1408 h 1408"/>
                <a:gd name="T12" fmla="*/ 1408 w 1408"/>
                <a:gd name="T13" fmla="*/ 392 h 1408"/>
                <a:gd name="T14" fmla="*/ 1016 w 1408"/>
                <a:gd name="T15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8" h="1408">
                  <a:moveTo>
                    <a:pt x="1016" y="0"/>
                  </a:moveTo>
                  <a:lnTo>
                    <a:pt x="0" y="1018"/>
                  </a:lnTo>
                  <a:lnTo>
                    <a:pt x="208" y="1004"/>
                  </a:lnTo>
                  <a:lnTo>
                    <a:pt x="196" y="1212"/>
                  </a:lnTo>
                  <a:lnTo>
                    <a:pt x="404" y="1200"/>
                  </a:lnTo>
                  <a:lnTo>
                    <a:pt x="390" y="1408"/>
                  </a:lnTo>
                  <a:lnTo>
                    <a:pt x="1408" y="392"/>
                  </a:lnTo>
                  <a:lnTo>
                    <a:pt x="1016" y="0"/>
                  </a:lnTo>
                  <a:close/>
                </a:path>
              </a:pathLst>
            </a:custGeom>
            <a:solidFill>
              <a:srgbClr val="F8B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3" name="Freeform 131"/>
            <p:cNvSpPr/>
            <p:nvPr/>
          </p:nvSpPr>
          <p:spPr bwMode="auto">
            <a:xfrm>
              <a:off x="8976660" y="1239743"/>
              <a:ext cx="364926" cy="332881"/>
            </a:xfrm>
            <a:custGeom>
              <a:avLst/>
              <a:gdLst>
                <a:gd name="T0" fmla="*/ 1116 w 1116"/>
                <a:gd name="T1" fmla="*/ 99 h 1018"/>
                <a:gd name="T2" fmla="*/ 1016 w 1116"/>
                <a:gd name="T3" fmla="*/ 0 h 1018"/>
                <a:gd name="T4" fmla="*/ 0 w 1116"/>
                <a:gd name="T5" fmla="*/ 1018 h 1018"/>
                <a:gd name="T6" fmla="*/ 208 w 1116"/>
                <a:gd name="T7" fmla="*/ 1004 h 1018"/>
                <a:gd name="T8" fmla="*/ 1116 w 1116"/>
                <a:gd name="T9" fmla="*/ 99 h 1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6" h="1018">
                  <a:moveTo>
                    <a:pt x="1116" y="99"/>
                  </a:moveTo>
                  <a:lnTo>
                    <a:pt x="1016" y="0"/>
                  </a:lnTo>
                  <a:lnTo>
                    <a:pt x="0" y="1018"/>
                  </a:lnTo>
                  <a:lnTo>
                    <a:pt x="208" y="1004"/>
                  </a:lnTo>
                  <a:lnTo>
                    <a:pt x="1116" y="99"/>
                  </a:lnTo>
                  <a:close/>
                </a:path>
              </a:pathLst>
            </a:custGeom>
            <a:solidFill>
              <a:srgbClr val="FF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4" name="Freeform 132"/>
            <p:cNvSpPr/>
            <p:nvPr/>
          </p:nvSpPr>
          <p:spPr bwMode="auto">
            <a:xfrm>
              <a:off x="9104188" y="1335225"/>
              <a:ext cx="332881" cy="364926"/>
            </a:xfrm>
            <a:custGeom>
              <a:avLst/>
              <a:gdLst>
                <a:gd name="T0" fmla="*/ 919 w 1018"/>
                <a:gd name="T1" fmla="*/ 0 h 1116"/>
                <a:gd name="T2" fmla="*/ 1018 w 1018"/>
                <a:gd name="T3" fmla="*/ 100 h 1116"/>
                <a:gd name="T4" fmla="*/ 0 w 1018"/>
                <a:gd name="T5" fmla="*/ 1116 h 1116"/>
                <a:gd name="T6" fmla="*/ 14 w 1018"/>
                <a:gd name="T7" fmla="*/ 908 h 1116"/>
                <a:gd name="T8" fmla="*/ 919 w 1018"/>
                <a:gd name="T9" fmla="*/ 0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8" h="1116">
                  <a:moveTo>
                    <a:pt x="919" y="0"/>
                  </a:moveTo>
                  <a:lnTo>
                    <a:pt x="1018" y="100"/>
                  </a:lnTo>
                  <a:lnTo>
                    <a:pt x="0" y="1116"/>
                  </a:lnTo>
                  <a:lnTo>
                    <a:pt x="14" y="908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C98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5" name="Freeform 133"/>
            <p:cNvSpPr/>
            <p:nvPr/>
          </p:nvSpPr>
          <p:spPr bwMode="auto">
            <a:xfrm>
              <a:off x="8914858" y="1692957"/>
              <a:ext cx="68996" cy="68996"/>
            </a:xfrm>
            <a:custGeom>
              <a:avLst/>
              <a:gdLst>
                <a:gd name="T0" fmla="*/ 27 w 89"/>
                <a:gd name="T1" fmla="*/ 0 h 89"/>
                <a:gd name="T2" fmla="*/ 3 w 89"/>
                <a:gd name="T3" fmla="*/ 74 h 89"/>
                <a:gd name="T4" fmla="*/ 15 w 89"/>
                <a:gd name="T5" fmla="*/ 86 h 89"/>
                <a:gd name="T6" fmla="*/ 89 w 89"/>
                <a:gd name="T7" fmla="*/ 62 h 89"/>
                <a:gd name="T8" fmla="*/ 66 w 89"/>
                <a:gd name="T9" fmla="*/ 23 h 89"/>
                <a:gd name="T10" fmla="*/ 27 w 89"/>
                <a:gd name="T1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89">
                  <a:moveTo>
                    <a:pt x="27" y="0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0" y="83"/>
                    <a:pt x="6" y="89"/>
                    <a:pt x="15" y="86"/>
                  </a:cubicBezTo>
                  <a:cubicBezTo>
                    <a:pt x="89" y="62"/>
                    <a:pt x="89" y="62"/>
                    <a:pt x="89" y="62"/>
                  </a:cubicBezTo>
                  <a:cubicBezTo>
                    <a:pt x="84" y="47"/>
                    <a:pt x="77" y="34"/>
                    <a:pt x="66" y="23"/>
                  </a:cubicBezTo>
                  <a:cubicBezTo>
                    <a:pt x="55" y="12"/>
                    <a:pt x="42" y="5"/>
                    <a:pt x="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蓝色的书笔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/>
        </p:nvPicPr>
        <p:blipFill>
          <a:blip r:embed="rId3" cstate="email"/>
          <a:srcRect l="-9007" t="-46031"/>
          <a:stretch>
            <a:fillRect/>
          </a:stretch>
        </p:blipFill>
        <p:spPr>
          <a:xfrm>
            <a:off x="-192853" y="1413672"/>
            <a:ext cx="437111" cy="2647701"/>
          </a:xfrm>
          <a:custGeom>
            <a:avLst/>
            <a:gdLst>
              <a:gd name="connsiteX0" fmla="*/ 0 w 582814"/>
              <a:gd name="connsiteY0" fmla="*/ 0 h 2647701"/>
              <a:gd name="connsiteX1" fmla="*/ 582814 w 582814"/>
              <a:gd name="connsiteY1" fmla="*/ 0 h 2647701"/>
              <a:gd name="connsiteX2" fmla="*/ 582814 w 582814"/>
              <a:gd name="connsiteY2" fmla="*/ 834598 h 2647701"/>
              <a:gd name="connsiteX3" fmla="*/ 48113 w 582814"/>
              <a:gd name="connsiteY3" fmla="*/ 834598 h 2647701"/>
              <a:gd name="connsiteX4" fmla="*/ 48113 w 582814"/>
              <a:gd name="connsiteY4" fmla="*/ 2647701 h 2647701"/>
              <a:gd name="connsiteX5" fmla="*/ 0 w 582814"/>
              <a:gd name="connsiteY5" fmla="*/ 2647701 h 2647701"/>
              <a:gd name="connsiteX6" fmla="*/ 0 w 582814"/>
              <a:gd name="connsiteY6" fmla="*/ 0 h 2647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814" h="2647701">
                <a:moveTo>
                  <a:pt x="0" y="0"/>
                </a:moveTo>
                <a:lnTo>
                  <a:pt x="582814" y="0"/>
                </a:lnTo>
                <a:lnTo>
                  <a:pt x="582814" y="834598"/>
                </a:lnTo>
                <a:lnTo>
                  <a:pt x="48113" y="834598"/>
                </a:lnTo>
                <a:lnTo>
                  <a:pt x="48113" y="2647701"/>
                </a:lnTo>
                <a:lnTo>
                  <a:pt x="0" y="2647701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4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9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34" name="组合 33"/>
          <p:cNvGrpSpPr/>
          <p:nvPr userDrawn="1"/>
        </p:nvGrpSpPr>
        <p:grpSpPr>
          <a:xfrm>
            <a:off x="263707" y="308448"/>
            <a:ext cx="411491" cy="523338"/>
            <a:chOff x="9711059" y="3356906"/>
            <a:chExt cx="597654" cy="597654"/>
          </a:xfrm>
        </p:grpSpPr>
        <p:sp>
          <p:nvSpPr>
            <p:cNvPr id="35" name="Freeform 442"/>
            <p:cNvSpPr/>
            <p:nvPr userDrawn="1"/>
          </p:nvSpPr>
          <p:spPr bwMode="auto">
            <a:xfrm>
              <a:off x="9711059" y="3356906"/>
              <a:ext cx="597654" cy="597654"/>
            </a:xfrm>
            <a:custGeom>
              <a:avLst/>
              <a:gdLst>
                <a:gd name="T0" fmla="*/ 128 w 128"/>
                <a:gd name="T1" fmla="*/ 120 h 128"/>
                <a:gd name="T2" fmla="*/ 120 w 128"/>
                <a:gd name="T3" fmla="*/ 128 h 128"/>
                <a:gd name="T4" fmla="*/ 8 w 128"/>
                <a:gd name="T5" fmla="*/ 128 h 128"/>
                <a:gd name="T6" fmla="*/ 0 w 128"/>
                <a:gd name="T7" fmla="*/ 120 h 128"/>
                <a:gd name="T8" fmla="*/ 0 w 128"/>
                <a:gd name="T9" fmla="*/ 8 h 128"/>
                <a:gd name="T10" fmla="*/ 8 w 128"/>
                <a:gd name="T11" fmla="*/ 0 h 128"/>
                <a:gd name="T12" fmla="*/ 120 w 128"/>
                <a:gd name="T13" fmla="*/ 0 h 128"/>
                <a:gd name="T14" fmla="*/ 128 w 128"/>
                <a:gd name="T15" fmla="*/ 8 h 128"/>
                <a:gd name="T16" fmla="*/ 128 w 128"/>
                <a:gd name="T17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128">
                  <a:moveTo>
                    <a:pt x="128" y="120"/>
                  </a:moveTo>
                  <a:cubicBezTo>
                    <a:pt x="128" y="124"/>
                    <a:pt x="124" y="128"/>
                    <a:pt x="120" y="128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4" y="128"/>
                    <a:pt x="0" y="124"/>
                    <a:pt x="0" y="12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4" y="0"/>
                    <a:pt x="128" y="4"/>
                    <a:pt x="128" y="8"/>
                  </a:cubicBezTo>
                  <a:cubicBezTo>
                    <a:pt x="128" y="120"/>
                    <a:pt x="128" y="120"/>
                    <a:pt x="128" y="120"/>
                  </a:cubicBezTo>
                </a:path>
              </a:pathLst>
            </a:custGeom>
            <a:solidFill>
              <a:srgbClr val="3449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6" name="Freeform 443"/>
            <p:cNvSpPr>
              <a:spLocks noEditPoints="1"/>
            </p:cNvSpPr>
            <p:nvPr userDrawn="1"/>
          </p:nvSpPr>
          <p:spPr bwMode="auto">
            <a:xfrm>
              <a:off x="9748536" y="3899331"/>
              <a:ext cx="522701" cy="37477"/>
            </a:xfrm>
            <a:custGeom>
              <a:avLst/>
              <a:gdLst>
                <a:gd name="T0" fmla="*/ 0 w 112"/>
                <a:gd name="T1" fmla="*/ 0 h 8"/>
                <a:gd name="T2" fmla="*/ 2 w 112"/>
                <a:gd name="T3" fmla="*/ 6 h 8"/>
                <a:gd name="T4" fmla="*/ 4 w 112"/>
                <a:gd name="T5" fmla="*/ 4 h 8"/>
                <a:gd name="T6" fmla="*/ 0 w 112"/>
                <a:gd name="T7" fmla="*/ 0 h 8"/>
                <a:gd name="T8" fmla="*/ 112 w 112"/>
                <a:gd name="T9" fmla="*/ 0 h 8"/>
                <a:gd name="T10" fmla="*/ 108 w 112"/>
                <a:gd name="T11" fmla="*/ 4 h 8"/>
                <a:gd name="T12" fmla="*/ 56 w 112"/>
                <a:gd name="T13" fmla="*/ 4 h 8"/>
                <a:gd name="T14" fmla="*/ 56 w 112"/>
                <a:gd name="T15" fmla="*/ 0 h 8"/>
                <a:gd name="T16" fmla="*/ 56 w 112"/>
                <a:gd name="T17" fmla="*/ 4 h 8"/>
                <a:gd name="T18" fmla="*/ 52 w 112"/>
                <a:gd name="T19" fmla="*/ 4 h 8"/>
                <a:gd name="T20" fmla="*/ 48 w 112"/>
                <a:gd name="T21" fmla="*/ 8 h 8"/>
                <a:gd name="T22" fmla="*/ 104 w 112"/>
                <a:gd name="T23" fmla="*/ 8 h 8"/>
                <a:gd name="T24" fmla="*/ 112 w 112"/>
                <a:gd name="T25" fmla="*/ 0 h 8"/>
                <a:gd name="T26" fmla="*/ 112 w 112"/>
                <a:gd name="T2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" h="8">
                  <a:moveTo>
                    <a:pt x="0" y="0"/>
                  </a:moveTo>
                  <a:cubicBezTo>
                    <a:pt x="0" y="2"/>
                    <a:pt x="1" y="4"/>
                    <a:pt x="2" y="6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4"/>
                    <a:pt x="0" y="2"/>
                    <a:pt x="0" y="0"/>
                  </a:cubicBezTo>
                  <a:moveTo>
                    <a:pt x="112" y="0"/>
                  </a:moveTo>
                  <a:cubicBezTo>
                    <a:pt x="112" y="2"/>
                    <a:pt x="110" y="4"/>
                    <a:pt x="108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8" y="8"/>
                    <a:pt x="112" y="4"/>
                    <a:pt x="112" y="0"/>
                  </a:cubicBezTo>
                  <a:cubicBezTo>
                    <a:pt x="112" y="0"/>
                    <a:pt x="112" y="0"/>
                    <a:pt x="112" y="0"/>
                  </a:cubicBezTo>
                </a:path>
              </a:pathLst>
            </a:custGeom>
            <a:solidFill>
              <a:srgbClr val="2433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7" name="Freeform 444"/>
            <p:cNvSpPr/>
            <p:nvPr userDrawn="1"/>
          </p:nvSpPr>
          <p:spPr bwMode="auto">
            <a:xfrm>
              <a:off x="9748536" y="3356906"/>
              <a:ext cx="262336" cy="560177"/>
            </a:xfrm>
            <a:custGeom>
              <a:avLst/>
              <a:gdLst>
                <a:gd name="T0" fmla="*/ 56 w 56"/>
                <a:gd name="T1" fmla="*/ 0 h 120"/>
                <a:gd name="T2" fmla="*/ 4 w 56"/>
                <a:gd name="T3" fmla="*/ 0 h 120"/>
                <a:gd name="T4" fmla="*/ 0 w 56"/>
                <a:gd name="T5" fmla="*/ 4 h 120"/>
                <a:gd name="T6" fmla="*/ 0 w 56"/>
                <a:gd name="T7" fmla="*/ 116 h 120"/>
                <a:gd name="T8" fmla="*/ 4 w 56"/>
                <a:gd name="T9" fmla="*/ 120 h 120"/>
                <a:gd name="T10" fmla="*/ 56 w 56"/>
                <a:gd name="T11" fmla="*/ 120 h 120"/>
                <a:gd name="T12" fmla="*/ 56 w 56"/>
                <a:gd name="T1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20">
                  <a:moveTo>
                    <a:pt x="56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18"/>
                    <a:pt x="2" y="120"/>
                    <a:pt x="4" y="120"/>
                  </a:cubicBezTo>
                  <a:cubicBezTo>
                    <a:pt x="56" y="120"/>
                    <a:pt x="56" y="120"/>
                    <a:pt x="56" y="120"/>
                  </a:cubicBezTo>
                  <a:cubicBezTo>
                    <a:pt x="56" y="0"/>
                    <a:pt x="56" y="0"/>
                    <a:pt x="5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8" name="Freeform 445"/>
            <p:cNvSpPr/>
            <p:nvPr userDrawn="1"/>
          </p:nvSpPr>
          <p:spPr bwMode="auto">
            <a:xfrm>
              <a:off x="10010872" y="3356906"/>
              <a:ext cx="260364" cy="560177"/>
            </a:xfrm>
            <a:custGeom>
              <a:avLst/>
              <a:gdLst>
                <a:gd name="T0" fmla="*/ 0 w 56"/>
                <a:gd name="T1" fmla="*/ 120 h 120"/>
                <a:gd name="T2" fmla="*/ 52 w 56"/>
                <a:gd name="T3" fmla="*/ 120 h 120"/>
                <a:gd name="T4" fmla="*/ 56 w 56"/>
                <a:gd name="T5" fmla="*/ 116 h 120"/>
                <a:gd name="T6" fmla="*/ 56 w 56"/>
                <a:gd name="T7" fmla="*/ 4 h 120"/>
                <a:gd name="T8" fmla="*/ 52 w 56"/>
                <a:gd name="T9" fmla="*/ 0 h 120"/>
                <a:gd name="T10" fmla="*/ 0 w 56"/>
                <a:gd name="T11" fmla="*/ 0 h 120"/>
                <a:gd name="T12" fmla="*/ 0 w 56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120">
                  <a:moveTo>
                    <a:pt x="0" y="120"/>
                  </a:moveTo>
                  <a:cubicBezTo>
                    <a:pt x="52" y="120"/>
                    <a:pt x="52" y="120"/>
                    <a:pt x="52" y="120"/>
                  </a:cubicBezTo>
                  <a:cubicBezTo>
                    <a:pt x="54" y="120"/>
                    <a:pt x="56" y="118"/>
                    <a:pt x="56" y="116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4" y="0"/>
                    <a:pt x="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0"/>
                    <a:pt x="0" y="120"/>
                    <a:pt x="0" y="120"/>
                  </a:cubicBezTo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9" name="Rectangle 446"/>
            <p:cNvSpPr>
              <a:spLocks noChangeArrowheads="1"/>
            </p:cNvSpPr>
            <p:nvPr userDrawn="1"/>
          </p:nvSpPr>
          <p:spPr bwMode="auto">
            <a:xfrm>
              <a:off x="9786012" y="3431860"/>
              <a:ext cx="187383" cy="130182"/>
            </a:xfrm>
            <a:prstGeom prst="rect">
              <a:avLst/>
            </a:prstGeom>
            <a:solidFill>
              <a:srgbClr val="119B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0" name="Rectangle 447"/>
            <p:cNvSpPr>
              <a:spLocks noChangeArrowheads="1"/>
            </p:cNvSpPr>
            <p:nvPr userDrawn="1"/>
          </p:nvSpPr>
          <p:spPr bwMode="auto">
            <a:xfrm>
              <a:off x="9786012" y="3656719"/>
              <a:ext cx="187383" cy="17752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1" name="Rectangle 448"/>
            <p:cNvSpPr>
              <a:spLocks noChangeArrowheads="1"/>
            </p:cNvSpPr>
            <p:nvPr userDrawn="1"/>
          </p:nvSpPr>
          <p:spPr bwMode="auto">
            <a:xfrm>
              <a:off x="9786012" y="3656719"/>
              <a:ext cx="187383" cy="17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2" name="Rectangle 449"/>
            <p:cNvSpPr>
              <a:spLocks noChangeArrowheads="1"/>
            </p:cNvSpPr>
            <p:nvPr userDrawn="1"/>
          </p:nvSpPr>
          <p:spPr bwMode="auto">
            <a:xfrm>
              <a:off x="9786012" y="3599518"/>
              <a:ext cx="187383" cy="19725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3" name="Rectangle 450"/>
            <p:cNvSpPr>
              <a:spLocks noChangeArrowheads="1"/>
            </p:cNvSpPr>
            <p:nvPr userDrawn="1"/>
          </p:nvSpPr>
          <p:spPr bwMode="auto">
            <a:xfrm>
              <a:off x="9786012" y="3599518"/>
              <a:ext cx="187383" cy="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4" name="Freeform 451"/>
            <p:cNvSpPr/>
            <p:nvPr userDrawn="1"/>
          </p:nvSpPr>
          <p:spPr bwMode="auto">
            <a:xfrm>
              <a:off x="9786012" y="3711948"/>
              <a:ext cx="187383" cy="19725"/>
            </a:xfrm>
            <a:custGeom>
              <a:avLst/>
              <a:gdLst>
                <a:gd name="T0" fmla="*/ 95 w 95"/>
                <a:gd name="T1" fmla="*/ 0 h 10"/>
                <a:gd name="T2" fmla="*/ 0 w 95"/>
                <a:gd name="T3" fmla="*/ 0 h 10"/>
                <a:gd name="T4" fmla="*/ 0 w 95"/>
                <a:gd name="T5" fmla="*/ 10 h 10"/>
                <a:gd name="T6" fmla="*/ 85 w 95"/>
                <a:gd name="T7" fmla="*/ 10 h 10"/>
                <a:gd name="T8" fmla="*/ 95 w 9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0">
                  <a:moveTo>
                    <a:pt x="9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5" name="Freeform 452"/>
            <p:cNvSpPr/>
            <p:nvPr userDrawn="1"/>
          </p:nvSpPr>
          <p:spPr bwMode="auto">
            <a:xfrm>
              <a:off x="9786012" y="3711948"/>
              <a:ext cx="187383" cy="19725"/>
            </a:xfrm>
            <a:custGeom>
              <a:avLst/>
              <a:gdLst>
                <a:gd name="T0" fmla="*/ 95 w 95"/>
                <a:gd name="T1" fmla="*/ 0 h 10"/>
                <a:gd name="T2" fmla="*/ 0 w 95"/>
                <a:gd name="T3" fmla="*/ 0 h 10"/>
                <a:gd name="T4" fmla="*/ 0 w 95"/>
                <a:gd name="T5" fmla="*/ 10 h 10"/>
                <a:gd name="T6" fmla="*/ 85 w 95"/>
                <a:gd name="T7" fmla="*/ 10 h 10"/>
                <a:gd name="T8" fmla="*/ 95 w 9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0">
                  <a:moveTo>
                    <a:pt x="9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6" name="Freeform 453"/>
            <p:cNvSpPr/>
            <p:nvPr userDrawn="1"/>
          </p:nvSpPr>
          <p:spPr bwMode="auto">
            <a:xfrm>
              <a:off x="9786012" y="3769149"/>
              <a:ext cx="130182" cy="17752"/>
            </a:xfrm>
            <a:custGeom>
              <a:avLst/>
              <a:gdLst>
                <a:gd name="T0" fmla="*/ 66 w 66"/>
                <a:gd name="T1" fmla="*/ 0 h 9"/>
                <a:gd name="T2" fmla="*/ 0 w 66"/>
                <a:gd name="T3" fmla="*/ 0 h 9"/>
                <a:gd name="T4" fmla="*/ 0 w 66"/>
                <a:gd name="T5" fmla="*/ 9 h 9"/>
                <a:gd name="T6" fmla="*/ 57 w 66"/>
                <a:gd name="T7" fmla="*/ 9 h 9"/>
                <a:gd name="T8" fmla="*/ 66 w 66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">
                  <a:moveTo>
                    <a:pt x="66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7" name="Freeform 454"/>
            <p:cNvSpPr/>
            <p:nvPr userDrawn="1"/>
          </p:nvSpPr>
          <p:spPr bwMode="auto">
            <a:xfrm>
              <a:off x="9786012" y="3769149"/>
              <a:ext cx="130182" cy="17752"/>
            </a:xfrm>
            <a:custGeom>
              <a:avLst/>
              <a:gdLst>
                <a:gd name="T0" fmla="*/ 66 w 66"/>
                <a:gd name="T1" fmla="*/ 0 h 9"/>
                <a:gd name="T2" fmla="*/ 0 w 66"/>
                <a:gd name="T3" fmla="*/ 0 h 9"/>
                <a:gd name="T4" fmla="*/ 0 w 66"/>
                <a:gd name="T5" fmla="*/ 9 h 9"/>
                <a:gd name="T6" fmla="*/ 57 w 66"/>
                <a:gd name="T7" fmla="*/ 9 h 9"/>
                <a:gd name="T8" fmla="*/ 66 w 66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">
                  <a:moveTo>
                    <a:pt x="66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8" name="Rectangle 455"/>
            <p:cNvSpPr>
              <a:spLocks noChangeArrowheads="1"/>
            </p:cNvSpPr>
            <p:nvPr userDrawn="1"/>
          </p:nvSpPr>
          <p:spPr bwMode="auto">
            <a:xfrm>
              <a:off x="10048349" y="3431860"/>
              <a:ext cx="185411" cy="19725"/>
            </a:xfrm>
            <a:prstGeom prst="rect">
              <a:avLst/>
            </a:pr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9" name="Rectangle 456"/>
            <p:cNvSpPr>
              <a:spLocks noChangeArrowheads="1"/>
            </p:cNvSpPr>
            <p:nvPr userDrawn="1"/>
          </p:nvSpPr>
          <p:spPr bwMode="auto">
            <a:xfrm>
              <a:off x="10048349" y="3431860"/>
              <a:ext cx="185411" cy="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0" name="Freeform 457"/>
            <p:cNvSpPr>
              <a:spLocks noEditPoints="1"/>
            </p:cNvSpPr>
            <p:nvPr userDrawn="1"/>
          </p:nvSpPr>
          <p:spPr bwMode="auto">
            <a:xfrm>
              <a:off x="10048349" y="3487088"/>
              <a:ext cx="185411" cy="19725"/>
            </a:xfrm>
            <a:custGeom>
              <a:avLst/>
              <a:gdLst>
                <a:gd name="T0" fmla="*/ 75 w 94"/>
                <a:gd name="T1" fmla="*/ 0 h 10"/>
                <a:gd name="T2" fmla="*/ 0 w 94"/>
                <a:gd name="T3" fmla="*/ 0 h 10"/>
                <a:gd name="T4" fmla="*/ 0 w 94"/>
                <a:gd name="T5" fmla="*/ 10 h 10"/>
                <a:gd name="T6" fmla="*/ 66 w 94"/>
                <a:gd name="T7" fmla="*/ 10 h 10"/>
                <a:gd name="T8" fmla="*/ 75 w 94"/>
                <a:gd name="T9" fmla="*/ 0 h 10"/>
                <a:gd name="T10" fmla="*/ 94 w 94"/>
                <a:gd name="T11" fmla="*/ 0 h 10"/>
                <a:gd name="T12" fmla="*/ 75 w 94"/>
                <a:gd name="T13" fmla="*/ 0 h 10"/>
                <a:gd name="T14" fmla="*/ 85 w 94"/>
                <a:gd name="T15" fmla="*/ 10 h 10"/>
                <a:gd name="T16" fmla="*/ 94 w 94"/>
                <a:gd name="T17" fmla="*/ 10 h 10"/>
                <a:gd name="T18" fmla="*/ 94 w 9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10">
                  <a:moveTo>
                    <a:pt x="7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66" y="10"/>
                  </a:lnTo>
                  <a:lnTo>
                    <a:pt x="75" y="0"/>
                  </a:lnTo>
                  <a:close/>
                  <a:moveTo>
                    <a:pt x="94" y="0"/>
                  </a:moveTo>
                  <a:lnTo>
                    <a:pt x="75" y="0"/>
                  </a:lnTo>
                  <a:lnTo>
                    <a:pt x="85" y="10"/>
                  </a:lnTo>
                  <a:lnTo>
                    <a:pt x="94" y="1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1" name="Freeform 458"/>
            <p:cNvSpPr>
              <a:spLocks noEditPoints="1"/>
            </p:cNvSpPr>
            <p:nvPr userDrawn="1"/>
          </p:nvSpPr>
          <p:spPr bwMode="auto">
            <a:xfrm>
              <a:off x="10048349" y="3487088"/>
              <a:ext cx="185411" cy="19725"/>
            </a:xfrm>
            <a:custGeom>
              <a:avLst/>
              <a:gdLst>
                <a:gd name="T0" fmla="*/ 75 w 94"/>
                <a:gd name="T1" fmla="*/ 0 h 10"/>
                <a:gd name="T2" fmla="*/ 0 w 94"/>
                <a:gd name="T3" fmla="*/ 0 h 10"/>
                <a:gd name="T4" fmla="*/ 0 w 94"/>
                <a:gd name="T5" fmla="*/ 10 h 10"/>
                <a:gd name="T6" fmla="*/ 66 w 94"/>
                <a:gd name="T7" fmla="*/ 10 h 10"/>
                <a:gd name="T8" fmla="*/ 75 w 94"/>
                <a:gd name="T9" fmla="*/ 0 h 10"/>
                <a:gd name="T10" fmla="*/ 94 w 94"/>
                <a:gd name="T11" fmla="*/ 0 h 10"/>
                <a:gd name="T12" fmla="*/ 75 w 94"/>
                <a:gd name="T13" fmla="*/ 0 h 10"/>
                <a:gd name="T14" fmla="*/ 85 w 94"/>
                <a:gd name="T15" fmla="*/ 10 h 10"/>
                <a:gd name="T16" fmla="*/ 94 w 94"/>
                <a:gd name="T17" fmla="*/ 10 h 10"/>
                <a:gd name="T18" fmla="*/ 94 w 94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10">
                  <a:moveTo>
                    <a:pt x="7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66" y="10"/>
                  </a:lnTo>
                  <a:lnTo>
                    <a:pt x="75" y="0"/>
                  </a:lnTo>
                  <a:moveTo>
                    <a:pt x="94" y="0"/>
                  </a:moveTo>
                  <a:lnTo>
                    <a:pt x="75" y="0"/>
                  </a:lnTo>
                  <a:lnTo>
                    <a:pt x="85" y="10"/>
                  </a:lnTo>
                  <a:lnTo>
                    <a:pt x="94" y="10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2" name="Freeform 459"/>
            <p:cNvSpPr/>
            <p:nvPr userDrawn="1"/>
          </p:nvSpPr>
          <p:spPr bwMode="auto">
            <a:xfrm>
              <a:off x="10048349" y="3544290"/>
              <a:ext cx="92705" cy="17752"/>
            </a:xfrm>
            <a:custGeom>
              <a:avLst/>
              <a:gdLst>
                <a:gd name="T0" fmla="*/ 47 w 47"/>
                <a:gd name="T1" fmla="*/ 0 h 9"/>
                <a:gd name="T2" fmla="*/ 0 w 47"/>
                <a:gd name="T3" fmla="*/ 0 h 9"/>
                <a:gd name="T4" fmla="*/ 0 w 47"/>
                <a:gd name="T5" fmla="*/ 9 h 9"/>
                <a:gd name="T6" fmla="*/ 37 w 47"/>
                <a:gd name="T7" fmla="*/ 9 h 9"/>
                <a:gd name="T8" fmla="*/ 47 w 4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9">
                  <a:moveTo>
                    <a:pt x="47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37" y="9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3" name="Freeform 460"/>
            <p:cNvSpPr/>
            <p:nvPr userDrawn="1"/>
          </p:nvSpPr>
          <p:spPr bwMode="auto">
            <a:xfrm>
              <a:off x="10048349" y="3544290"/>
              <a:ext cx="92705" cy="17752"/>
            </a:xfrm>
            <a:custGeom>
              <a:avLst/>
              <a:gdLst>
                <a:gd name="T0" fmla="*/ 47 w 47"/>
                <a:gd name="T1" fmla="*/ 0 h 9"/>
                <a:gd name="T2" fmla="*/ 0 w 47"/>
                <a:gd name="T3" fmla="*/ 0 h 9"/>
                <a:gd name="T4" fmla="*/ 0 w 47"/>
                <a:gd name="T5" fmla="*/ 9 h 9"/>
                <a:gd name="T6" fmla="*/ 37 w 47"/>
                <a:gd name="T7" fmla="*/ 9 h 9"/>
                <a:gd name="T8" fmla="*/ 47 w 4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9">
                  <a:moveTo>
                    <a:pt x="47" y="0"/>
                  </a:moveTo>
                  <a:lnTo>
                    <a:pt x="0" y="0"/>
                  </a:lnTo>
                  <a:lnTo>
                    <a:pt x="0" y="9"/>
                  </a:lnTo>
                  <a:lnTo>
                    <a:pt x="37" y="9"/>
                  </a:lnTo>
                  <a:lnTo>
                    <a:pt x="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5" name="Freeform 461"/>
            <p:cNvSpPr/>
            <p:nvPr userDrawn="1"/>
          </p:nvSpPr>
          <p:spPr bwMode="auto">
            <a:xfrm>
              <a:off x="10048349" y="3599518"/>
              <a:ext cx="35504" cy="19725"/>
            </a:xfrm>
            <a:custGeom>
              <a:avLst/>
              <a:gdLst>
                <a:gd name="T0" fmla="*/ 18 w 18"/>
                <a:gd name="T1" fmla="*/ 0 h 10"/>
                <a:gd name="T2" fmla="*/ 0 w 18"/>
                <a:gd name="T3" fmla="*/ 0 h 10"/>
                <a:gd name="T4" fmla="*/ 0 w 18"/>
                <a:gd name="T5" fmla="*/ 10 h 10"/>
                <a:gd name="T6" fmla="*/ 9 w 18"/>
                <a:gd name="T7" fmla="*/ 10 h 10"/>
                <a:gd name="T8" fmla="*/ 18 w 1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0">
                  <a:moveTo>
                    <a:pt x="18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9" y="1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6" name="Freeform 462"/>
            <p:cNvSpPr/>
            <p:nvPr userDrawn="1"/>
          </p:nvSpPr>
          <p:spPr bwMode="auto">
            <a:xfrm>
              <a:off x="10048349" y="3599518"/>
              <a:ext cx="35504" cy="19725"/>
            </a:xfrm>
            <a:custGeom>
              <a:avLst/>
              <a:gdLst>
                <a:gd name="T0" fmla="*/ 18 w 18"/>
                <a:gd name="T1" fmla="*/ 0 h 10"/>
                <a:gd name="T2" fmla="*/ 0 w 18"/>
                <a:gd name="T3" fmla="*/ 0 h 10"/>
                <a:gd name="T4" fmla="*/ 0 w 18"/>
                <a:gd name="T5" fmla="*/ 10 h 10"/>
                <a:gd name="T6" fmla="*/ 9 w 18"/>
                <a:gd name="T7" fmla="*/ 10 h 10"/>
                <a:gd name="T8" fmla="*/ 18 w 1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0">
                  <a:moveTo>
                    <a:pt x="18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9" y="10"/>
                  </a:lnTo>
                  <a:lnTo>
                    <a:pt x="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9" name="Freeform 463"/>
            <p:cNvSpPr/>
            <p:nvPr userDrawn="1"/>
          </p:nvSpPr>
          <p:spPr bwMode="auto">
            <a:xfrm>
              <a:off x="10178531" y="3711948"/>
              <a:ext cx="55229" cy="19725"/>
            </a:xfrm>
            <a:custGeom>
              <a:avLst/>
              <a:gdLst>
                <a:gd name="T0" fmla="*/ 28 w 28"/>
                <a:gd name="T1" fmla="*/ 0 h 10"/>
                <a:gd name="T2" fmla="*/ 9 w 28"/>
                <a:gd name="T3" fmla="*/ 0 h 10"/>
                <a:gd name="T4" fmla="*/ 0 w 28"/>
                <a:gd name="T5" fmla="*/ 10 h 10"/>
                <a:gd name="T6" fmla="*/ 28 w 28"/>
                <a:gd name="T7" fmla="*/ 10 h 10"/>
                <a:gd name="T8" fmla="*/ 28 w 2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">
                  <a:moveTo>
                    <a:pt x="28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1" name="Freeform 464"/>
            <p:cNvSpPr/>
            <p:nvPr userDrawn="1"/>
          </p:nvSpPr>
          <p:spPr bwMode="auto">
            <a:xfrm>
              <a:off x="10178531" y="3711948"/>
              <a:ext cx="55229" cy="19725"/>
            </a:xfrm>
            <a:custGeom>
              <a:avLst/>
              <a:gdLst>
                <a:gd name="T0" fmla="*/ 28 w 28"/>
                <a:gd name="T1" fmla="*/ 0 h 10"/>
                <a:gd name="T2" fmla="*/ 9 w 28"/>
                <a:gd name="T3" fmla="*/ 0 h 10"/>
                <a:gd name="T4" fmla="*/ 0 w 28"/>
                <a:gd name="T5" fmla="*/ 10 h 10"/>
                <a:gd name="T6" fmla="*/ 28 w 28"/>
                <a:gd name="T7" fmla="*/ 10 h 10"/>
                <a:gd name="T8" fmla="*/ 28 w 2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">
                  <a:moveTo>
                    <a:pt x="28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28" y="10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2" name="Freeform 465"/>
            <p:cNvSpPr/>
            <p:nvPr userDrawn="1"/>
          </p:nvSpPr>
          <p:spPr bwMode="auto">
            <a:xfrm>
              <a:off x="10121330" y="3769149"/>
              <a:ext cx="112430" cy="17752"/>
            </a:xfrm>
            <a:custGeom>
              <a:avLst/>
              <a:gdLst>
                <a:gd name="T0" fmla="*/ 57 w 57"/>
                <a:gd name="T1" fmla="*/ 0 h 9"/>
                <a:gd name="T2" fmla="*/ 10 w 57"/>
                <a:gd name="T3" fmla="*/ 0 h 9"/>
                <a:gd name="T4" fmla="*/ 0 w 57"/>
                <a:gd name="T5" fmla="*/ 9 h 9"/>
                <a:gd name="T6" fmla="*/ 57 w 57"/>
                <a:gd name="T7" fmla="*/ 9 h 9"/>
                <a:gd name="T8" fmla="*/ 57 w 5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9">
                  <a:moveTo>
                    <a:pt x="57" y="0"/>
                  </a:moveTo>
                  <a:lnTo>
                    <a:pt x="1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3" name="Freeform 466"/>
            <p:cNvSpPr/>
            <p:nvPr userDrawn="1"/>
          </p:nvSpPr>
          <p:spPr bwMode="auto">
            <a:xfrm>
              <a:off x="10121330" y="3769149"/>
              <a:ext cx="112430" cy="17752"/>
            </a:xfrm>
            <a:custGeom>
              <a:avLst/>
              <a:gdLst>
                <a:gd name="T0" fmla="*/ 57 w 57"/>
                <a:gd name="T1" fmla="*/ 0 h 9"/>
                <a:gd name="T2" fmla="*/ 10 w 57"/>
                <a:gd name="T3" fmla="*/ 0 h 9"/>
                <a:gd name="T4" fmla="*/ 0 w 57"/>
                <a:gd name="T5" fmla="*/ 9 h 9"/>
                <a:gd name="T6" fmla="*/ 57 w 57"/>
                <a:gd name="T7" fmla="*/ 9 h 9"/>
                <a:gd name="T8" fmla="*/ 57 w 5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9">
                  <a:moveTo>
                    <a:pt x="57" y="0"/>
                  </a:moveTo>
                  <a:lnTo>
                    <a:pt x="10" y="0"/>
                  </a:lnTo>
                  <a:lnTo>
                    <a:pt x="0" y="9"/>
                  </a:lnTo>
                  <a:lnTo>
                    <a:pt x="57" y="9"/>
                  </a:lnTo>
                  <a:lnTo>
                    <a:pt x="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4" name="Freeform 467"/>
            <p:cNvSpPr/>
            <p:nvPr userDrawn="1"/>
          </p:nvSpPr>
          <p:spPr bwMode="auto">
            <a:xfrm>
              <a:off x="10066101" y="3824378"/>
              <a:ext cx="167659" cy="19725"/>
            </a:xfrm>
            <a:custGeom>
              <a:avLst/>
              <a:gdLst>
                <a:gd name="T0" fmla="*/ 85 w 85"/>
                <a:gd name="T1" fmla="*/ 0 h 10"/>
                <a:gd name="T2" fmla="*/ 9 w 85"/>
                <a:gd name="T3" fmla="*/ 0 h 10"/>
                <a:gd name="T4" fmla="*/ 0 w 85"/>
                <a:gd name="T5" fmla="*/ 10 h 10"/>
                <a:gd name="T6" fmla="*/ 85 w 85"/>
                <a:gd name="T7" fmla="*/ 10 h 10"/>
                <a:gd name="T8" fmla="*/ 85 w 8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">
                  <a:moveTo>
                    <a:pt x="85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5" name="Freeform 468"/>
            <p:cNvSpPr/>
            <p:nvPr userDrawn="1"/>
          </p:nvSpPr>
          <p:spPr bwMode="auto">
            <a:xfrm>
              <a:off x="10066101" y="3824378"/>
              <a:ext cx="167659" cy="19725"/>
            </a:xfrm>
            <a:custGeom>
              <a:avLst/>
              <a:gdLst>
                <a:gd name="T0" fmla="*/ 85 w 85"/>
                <a:gd name="T1" fmla="*/ 0 h 10"/>
                <a:gd name="T2" fmla="*/ 9 w 85"/>
                <a:gd name="T3" fmla="*/ 0 h 10"/>
                <a:gd name="T4" fmla="*/ 0 w 85"/>
                <a:gd name="T5" fmla="*/ 10 h 10"/>
                <a:gd name="T6" fmla="*/ 85 w 85"/>
                <a:gd name="T7" fmla="*/ 10 h 10"/>
                <a:gd name="T8" fmla="*/ 85 w 8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0">
                  <a:moveTo>
                    <a:pt x="85" y="0"/>
                  </a:moveTo>
                  <a:lnTo>
                    <a:pt x="9" y="0"/>
                  </a:lnTo>
                  <a:lnTo>
                    <a:pt x="0" y="10"/>
                  </a:lnTo>
                  <a:lnTo>
                    <a:pt x="85" y="10"/>
                  </a:lnTo>
                  <a:lnTo>
                    <a:pt x="8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6" name="Rectangle 469"/>
            <p:cNvSpPr>
              <a:spLocks noChangeArrowheads="1"/>
            </p:cNvSpPr>
            <p:nvPr userDrawn="1"/>
          </p:nvSpPr>
          <p:spPr bwMode="auto">
            <a:xfrm>
              <a:off x="9786012" y="3824378"/>
              <a:ext cx="187383" cy="19725"/>
            </a:xfrm>
            <a:prstGeom prst="rect">
              <a:avLst/>
            </a:prstGeom>
            <a:solidFill>
              <a:srgbClr val="E74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7" name="Rectangle 470"/>
            <p:cNvSpPr>
              <a:spLocks noChangeArrowheads="1"/>
            </p:cNvSpPr>
            <p:nvPr userDrawn="1"/>
          </p:nvSpPr>
          <p:spPr bwMode="auto">
            <a:xfrm>
              <a:off x="9786012" y="3824378"/>
              <a:ext cx="187383" cy="1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8" name="Freeform 471"/>
            <p:cNvSpPr>
              <a:spLocks noEditPoints="1"/>
            </p:cNvSpPr>
            <p:nvPr userDrawn="1"/>
          </p:nvSpPr>
          <p:spPr bwMode="auto">
            <a:xfrm>
              <a:off x="9860966" y="3731673"/>
              <a:ext cx="92705" cy="92705"/>
            </a:xfrm>
            <a:custGeom>
              <a:avLst/>
              <a:gdLst>
                <a:gd name="T0" fmla="*/ 47 w 47"/>
                <a:gd name="T1" fmla="*/ 28 h 47"/>
                <a:gd name="T2" fmla="*/ 19 w 47"/>
                <a:gd name="T3" fmla="*/ 28 h 47"/>
                <a:gd name="T4" fmla="*/ 0 w 47"/>
                <a:gd name="T5" fmla="*/ 47 h 47"/>
                <a:gd name="T6" fmla="*/ 47 w 47"/>
                <a:gd name="T7" fmla="*/ 47 h 47"/>
                <a:gd name="T8" fmla="*/ 47 w 47"/>
                <a:gd name="T9" fmla="*/ 28 h 47"/>
                <a:gd name="T10" fmla="*/ 47 w 47"/>
                <a:gd name="T11" fmla="*/ 0 h 47"/>
                <a:gd name="T12" fmla="*/ 47 w 47"/>
                <a:gd name="T13" fmla="*/ 0 h 47"/>
                <a:gd name="T14" fmla="*/ 28 w 47"/>
                <a:gd name="T15" fmla="*/ 19 h 47"/>
                <a:gd name="T16" fmla="*/ 47 w 47"/>
                <a:gd name="T17" fmla="*/ 19 h 47"/>
                <a:gd name="T18" fmla="*/ 47 w 47"/>
                <a:gd name="T1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7">
                  <a:moveTo>
                    <a:pt x="47" y="28"/>
                  </a:moveTo>
                  <a:lnTo>
                    <a:pt x="19" y="28"/>
                  </a:lnTo>
                  <a:lnTo>
                    <a:pt x="0" y="47"/>
                  </a:lnTo>
                  <a:lnTo>
                    <a:pt x="47" y="47"/>
                  </a:lnTo>
                  <a:lnTo>
                    <a:pt x="47" y="28"/>
                  </a:lnTo>
                  <a:close/>
                  <a:moveTo>
                    <a:pt x="47" y="0"/>
                  </a:moveTo>
                  <a:lnTo>
                    <a:pt x="47" y="0"/>
                  </a:lnTo>
                  <a:lnTo>
                    <a:pt x="28" y="19"/>
                  </a:lnTo>
                  <a:lnTo>
                    <a:pt x="47" y="19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9" name="Freeform 472"/>
            <p:cNvSpPr>
              <a:spLocks noEditPoints="1"/>
            </p:cNvSpPr>
            <p:nvPr userDrawn="1"/>
          </p:nvSpPr>
          <p:spPr bwMode="auto">
            <a:xfrm>
              <a:off x="9860966" y="3731673"/>
              <a:ext cx="92705" cy="92705"/>
            </a:xfrm>
            <a:custGeom>
              <a:avLst/>
              <a:gdLst>
                <a:gd name="T0" fmla="*/ 47 w 47"/>
                <a:gd name="T1" fmla="*/ 28 h 47"/>
                <a:gd name="T2" fmla="*/ 19 w 47"/>
                <a:gd name="T3" fmla="*/ 28 h 47"/>
                <a:gd name="T4" fmla="*/ 0 w 47"/>
                <a:gd name="T5" fmla="*/ 47 h 47"/>
                <a:gd name="T6" fmla="*/ 47 w 47"/>
                <a:gd name="T7" fmla="*/ 47 h 47"/>
                <a:gd name="T8" fmla="*/ 47 w 47"/>
                <a:gd name="T9" fmla="*/ 28 h 47"/>
                <a:gd name="T10" fmla="*/ 47 w 47"/>
                <a:gd name="T11" fmla="*/ 0 h 47"/>
                <a:gd name="T12" fmla="*/ 47 w 47"/>
                <a:gd name="T13" fmla="*/ 0 h 47"/>
                <a:gd name="T14" fmla="*/ 28 w 47"/>
                <a:gd name="T15" fmla="*/ 19 h 47"/>
                <a:gd name="T16" fmla="*/ 47 w 47"/>
                <a:gd name="T17" fmla="*/ 19 h 47"/>
                <a:gd name="T18" fmla="*/ 47 w 47"/>
                <a:gd name="T1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7">
                  <a:moveTo>
                    <a:pt x="47" y="28"/>
                  </a:moveTo>
                  <a:lnTo>
                    <a:pt x="19" y="28"/>
                  </a:lnTo>
                  <a:lnTo>
                    <a:pt x="0" y="47"/>
                  </a:lnTo>
                  <a:lnTo>
                    <a:pt x="47" y="47"/>
                  </a:lnTo>
                  <a:lnTo>
                    <a:pt x="47" y="28"/>
                  </a:lnTo>
                  <a:moveTo>
                    <a:pt x="47" y="0"/>
                  </a:moveTo>
                  <a:lnTo>
                    <a:pt x="47" y="0"/>
                  </a:lnTo>
                  <a:lnTo>
                    <a:pt x="28" y="19"/>
                  </a:lnTo>
                  <a:lnTo>
                    <a:pt x="47" y="19"/>
                  </a:lnTo>
                  <a:lnTo>
                    <a:pt x="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0" name="Freeform 473"/>
            <p:cNvSpPr/>
            <p:nvPr userDrawn="1"/>
          </p:nvSpPr>
          <p:spPr bwMode="auto">
            <a:xfrm>
              <a:off x="9898442" y="3769149"/>
              <a:ext cx="55229" cy="17752"/>
            </a:xfrm>
            <a:custGeom>
              <a:avLst/>
              <a:gdLst>
                <a:gd name="T0" fmla="*/ 28 w 28"/>
                <a:gd name="T1" fmla="*/ 0 h 9"/>
                <a:gd name="T2" fmla="*/ 9 w 28"/>
                <a:gd name="T3" fmla="*/ 0 h 9"/>
                <a:gd name="T4" fmla="*/ 0 w 28"/>
                <a:gd name="T5" fmla="*/ 9 h 9"/>
                <a:gd name="T6" fmla="*/ 28 w 28"/>
                <a:gd name="T7" fmla="*/ 9 h 9"/>
                <a:gd name="T8" fmla="*/ 28 w 2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8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28" y="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" name="Freeform 474"/>
            <p:cNvSpPr/>
            <p:nvPr userDrawn="1"/>
          </p:nvSpPr>
          <p:spPr bwMode="auto">
            <a:xfrm>
              <a:off x="9898442" y="3769149"/>
              <a:ext cx="55229" cy="17752"/>
            </a:xfrm>
            <a:custGeom>
              <a:avLst/>
              <a:gdLst>
                <a:gd name="T0" fmla="*/ 28 w 28"/>
                <a:gd name="T1" fmla="*/ 0 h 9"/>
                <a:gd name="T2" fmla="*/ 9 w 28"/>
                <a:gd name="T3" fmla="*/ 0 h 9"/>
                <a:gd name="T4" fmla="*/ 0 w 28"/>
                <a:gd name="T5" fmla="*/ 9 h 9"/>
                <a:gd name="T6" fmla="*/ 28 w 28"/>
                <a:gd name="T7" fmla="*/ 9 h 9"/>
                <a:gd name="T8" fmla="*/ 28 w 2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8" y="0"/>
                  </a:moveTo>
                  <a:lnTo>
                    <a:pt x="9" y="0"/>
                  </a:lnTo>
                  <a:lnTo>
                    <a:pt x="0" y="9"/>
                  </a:lnTo>
                  <a:lnTo>
                    <a:pt x="28" y="9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2" name="Freeform 475"/>
            <p:cNvSpPr/>
            <p:nvPr userDrawn="1"/>
          </p:nvSpPr>
          <p:spPr bwMode="auto">
            <a:xfrm>
              <a:off x="9720921" y="3926946"/>
              <a:ext cx="252474" cy="27614"/>
            </a:xfrm>
            <a:custGeom>
              <a:avLst/>
              <a:gdLst>
                <a:gd name="T0" fmla="*/ 8 w 54"/>
                <a:gd name="T1" fmla="*/ 0 h 6"/>
                <a:gd name="T2" fmla="*/ 6 w 54"/>
                <a:gd name="T3" fmla="*/ 2 h 6"/>
                <a:gd name="T4" fmla="*/ 4 w 54"/>
                <a:gd name="T5" fmla="*/ 4 h 6"/>
                <a:gd name="T6" fmla="*/ 10 w 54"/>
                <a:gd name="T7" fmla="*/ 6 h 6"/>
                <a:gd name="T8" fmla="*/ 50 w 54"/>
                <a:gd name="T9" fmla="*/ 6 h 6"/>
                <a:gd name="T10" fmla="*/ 54 w 54"/>
                <a:gd name="T11" fmla="*/ 2 h 6"/>
                <a:gd name="T12" fmla="*/ 14 w 54"/>
                <a:gd name="T13" fmla="*/ 2 h 6"/>
                <a:gd name="T14" fmla="*/ 8 w 54"/>
                <a:gd name="T1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6">
                  <a:moveTo>
                    <a:pt x="8" y="0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0" y="6"/>
                    <a:pt x="10" y="6"/>
                  </a:cubicBezTo>
                  <a:cubicBezTo>
                    <a:pt x="13" y="6"/>
                    <a:pt x="50" y="6"/>
                    <a:pt x="50" y="6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2" y="2"/>
                    <a:pt x="10" y="1"/>
                    <a:pt x="8" y="0"/>
                  </a:cubicBezTo>
                </a:path>
              </a:pathLst>
            </a:custGeom>
            <a:solidFill>
              <a:srgbClr val="2F42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3" name="Freeform 476"/>
            <p:cNvSpPr/>
            <p:nvPr userDrawn="1"/>
          </p:nvSpPr>
          <p:spPr bwMode="auto">
            <a:xfrm>
              <a:off x="9758398" y="3917083"/>
              <a:ext cx="232750" cy="19725"/>
            </a:xfrm>
            <a:custGeom>
              <a:avLst/>
              <a:gdLst>
                <a:gd name="T0" fmla="*/ 50 w 50"/>
                <a:gd name="T1" fmla="*/ 0 h 4"/>
                <a:gd name="T2" fmla="*/ 2 w 50"/>
                <a:gd name="T3" fmla="*/ 0 h 4"/>
                <a:gd name="T4" fmla="*/ 2 w 50"/>
                <a:gd name="T5" fmla="*/ 0 h 4"/>
                <a:gd name="T6" fmla="*/ 0 w 50"/>
                <a:gd name="T7" fmla="*/ 2 h 4"/>
                <a:gd name="T8" fmla="*/ 6 w 50"/>
                <a:gd name="T9" fmla="*/ 4 h 4"/>
                <a:gd name="T10" fmla="*/ 46 w 50"/>
                <a:gd name="T11" fmla="*/ 4 h 4"/>
                <a:gd name="T12" fmla="*/ 50 w 5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4">
                  <a:moveTo>
                    <a:pt x="5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3"/>
                    <a:pt x="4" y="4"/>
                    <a:pt x="6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202E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4" name="Freeform 477"/>
            <p:cNvSpPr/>
            <p:nvPr userDrawn="1"/>
          </p:nvSpPr>
          <p:spPr bwMode="auto">
            <a:xfrm>
              <a:off x="9768260" y="3844103"/>
              <a:ext cx="242612" cy="72981"/>
            </a:xfrm>
            <a:custGeom>
              <a:avLst/>
              <a:gdLst>
                <a:gd name="T0" fmla="*/ 123 w 123"/>
                <a:gd name="T1" fmla="*/ 0 h 37"/>
                <a:gd name="T2" fmla="*/ 104 w 123"/>
                <a:gd name="T3" fmla="*/ 0 h 37"/>
                <a:gd name="T4" fmla="*/ 37 w 123"/>
                <a:gd name="T5" fmla="*/ 0 h 37"/>
                <a:gd name="T6" fmla="*/ 0 w 123"/>
                <a:gd name="T7" fmla="*/ 37 h 37"/>
                <a:gd name="T8" fmla="*/ 0 w 123"/>
                <a:gd name="T9" fmla="*/ 37 h 37"/>
                <a:gd name="T10" fmla="*/ 113 w 123"/>
                <a:gd name="T11" fmla="*/ 37 h 37"/>
                <a:gd name="T12" fmla="*/ 123 w 123"/>
                <a:gd name="T13" fmla="*/ 28 h 37"/>
                <a:gd name="T14" fmla="*/ 123 w 123"/>
                <a:gd name="T1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3" h="37">
                  <a:moveTo>
                    <a:pt x="123" y="0"/>
                  </a:moveTo>
                  <a:lnTo>
                    <a:pt x="104" y="0"/>
                  </a:lnTo>
                  <a:lnTo>
                    <a:pt x="37" y="0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13" y="37"/>
                  </a:lnTo>
                  <a:lnTo>
                    <a:pt x="123" y="28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5" name="Freeform 478"/>
            <p:cNvSpPr/>
            <p:nvPr userDrawn="1"/>
          </p:nvSpPr>
          <p:spPr bwMode="auto">
            <a:xfrm>
              <a:off x="9768260" y="3844103"/>
              <a:ext cx="242612" cy="72981"/>
            </a:xfrm>
            <a:custGeom>
              <a:avLst/>
              <a:gdLst>
                <a:gd name="T0" fmla="*/ 123 w 123"/>
                <a:gd name="T1" fmla="*/ 0 h 37"/>
                <a:gd name="T2" fmla="*/ 104 w 123"/>
                <a:gd name="T3" fmla="*/ 0 h 37"/>
                <a:gd name="T4" fmla="*/ 37 w 123"/>
                <a:gd name="T5" fmla="*/ 0 h 37"/>
                <a:gd name="T6" fmla="*/ 0 w 123"/>
                <a:gd name="T7" fmla="*/ 37 h 37"/>
                <a:gd name="T8" fmla="*/ 0 w 123"/>
                <a:gd name="T9" fmla="*/ 37 h 37"/>
                <a:gd name="T10" fmla="*/ 113 w 123"/>
                <a:gd name="T11" fmla="*/ 37 h 37"/>
                <a:gd name="T12" fmla="*/ 123 w 123"/>
                <a:gd name="T13" fmla="*/ 28 h 37"/>
                <a:gd name="T14" fmla="*/ 123 w 123"/>
                <a:gd name="T1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3" h="37">
                  <a:moveTo>
                    <a:pt x="123" y="0"/>
                  </a:moveTo>
                  <a:lnTo>
                    <a:pt x="104" y="0"/>
                  </a:lnTo>
                  <a:lnTo>
                    <a:pt x="37" y="0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13" y="37"/>
                  </a:lnTo>
                  <a:lnTo>
                    <a:pt x="123" y="28"/>
                  </a:lnTo>
                  <a:lnTo>
                    <a:pt x="1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6" name="Freeform 479"/>
            <p:cNvSpPr/>
            <p:nvPr userDrawn="1"/>
          </p:nvSpPr>
          <p:spPr bwMode="auto">
            <a:xfrm>
              <a:off x="10010872" y="3844103"/>
              <a:ext cx="55229" cy="55229"/>
            </a:xfrm>
            <a:custGeom>
              <a:avLst/>
              <a:gdLst>
                <a:gd name="T0" fmla="*/ 28 w 28"/>
                <a:gd name="T1" fmla="*/ 0 h 28"/>
                <a:gd name="T2" fmla="*/ 19 w 28"/>
                <a:gd name="T3" fmla="*/ 0 h 28"/>
                <a:gd name="T4" fmla="*/ 0 w 28"/>
                <a:gd name="T5" fmla="*/ 0 h 28"/>
                <a:gd name="T6" fmla="*/ 0 w 28"/>
                <a:gd name="T7" fmla="*/ 28 h 28"/>
                <a:gd name="T8" fmla="*/ 28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0"/>
                  </a:moveTo>
                  <a:lnTo>
                    <a:pt x="19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7" name="Freeform 480"/>
            <p:cNvSpPr/>
            <p:nvPr userDrawn="1"/>
          </p:nvSpPr>
          <p:spPr bwMode="auto">
            <a:xfrm>
              <a:off x="10010872" y="3844103"/>
              <a:ext cx="55229" cy="55229"/>
            </a:xfrm>
            <a:custGeom>
              <a:avLst/>
              <a:gdLst>
                <a:gd name="T0" fmla="*/ 28 w 28"/>
                <a:gd name="T1" fmla="*/ 0 h 28"/>
                <a:gd name="T2" fmla="*/ 19 w 28"/>
                <a:gd name="T3" fmla="*/ 0 h 28"/>
                <a:gd name="T4" fmla="*/ 0 w 28"/>
                <a:gd name="T5" fmla="*/ 0 h 28"/>
                <a:gd name="T6" fmla="*/ 0 w 28"/>
                <a:gd name="T7" fmla="*/ 28 h 28"/>
                <a:gd name="T8" fmla="*/ 28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8" y="0"/>
                  </a:moveTo>
                  <a:lnTo>
                    <a:pt x="19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7" name="Freeform 481"/>
            <p:cNvSpPr/>
            <p:nvPr userDrawn="1"/>
          </p:nvSpPr>
          <p:spPr bwMode="auto">
            <a:xfrm>
              <a:off x="9841241" y="3824378"/>
              <a:ext cx="132154" cy="19725"/>
            </a:xfrm>
            <a:custGeom>
              <a:avLst/>
              <a:gdLst>
                <a:gd name="T0" fmla="*/ 57 w 67"/>
                <a:gd name="T1" fmla="*/ 0 h 10"/>
                <a:gd name="T2" fmla="*/ 10 w 67"/>
                <a:gd name="T3" fmla="*/ 0 h 10"/>
                <a:gd name="T4" fmla="*/ 0 w 67"/>
                <a:gd name="T5" fmla="*/ 10 h 10"/>
                <a:gd name="T6" fmla="*/ 67 w 67"/>
                <a:gd name="T7" fmla="*/ 10 h 10"/>
                <a:gd name="T8" fmla="*/ 57 w 67"/>
                <a:gd name="T9" fmla="*/ 10 h 10"/>
                <a:gd name="T10" fmla="*/ 57 w 67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10">
                  <a:moveTo>
                    <a:pt x="57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67" y="10"/>
                  </a:lnTo>
                  <a:lnTo>
                    <a:pt x="57" y="1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CF44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8" name="Freeform 482"/>
            <p:cNvSpPr/>
            <p:nvPr userDrawn="1"/>
          </p:nvSpPr>
          <p:spPr bwMode="auto">
            <a:xfrm>
              <a:off x="9841241" y="3824378"/>
              <a:ext cx="132154" cy="19725"/>
            </a:xfrm>
            <a:custGeom>
              <a:avLst/>
              <a:gdLst>
                <a:gd name="T0" fmla="*/ 57 w 67"/>
                <a:gd name="T1" fmla="*/ 0 h 10"/>
                <a:gd name="T2" fmla="*/ 10 w 67"/>
                <a:gd name="T3" fmla="*/ 0 h 10"/>
                <a:gd name="T4" fmla="*/ 0 w 67"/>
                <a:gd name="T5" fmla="*/ 10 h 10"/>
                <a:gd name="T6" fmla="*/ 67 w 67"/>
                <a:gd name="T7" fmla="*/ 10 h 10"/>
                <a:gd name="T8" fmla="*/ 57 w 67"/>
                <a:gd name="T9" fmla="*/ 10 h 10"/>
                <a:gd name="T10" fmla="*/ 57 w 67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10">
                  <a:moveTo>
                    <a:pt x="57" y="0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67" y="10"/>
                  </a:lnTo>
                  <a:lnTo>
                    <a:pt x="57" y="10"/>
                  </a:lnTo>
                  <a:lnTo>
                    <a:pt x="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9" name="Freeform 483"/>
            <p:cNvSpPr/>
            <p:nvPr userDrawn="1"/>
          </p:nvSpPr>
          <p:spPr bwMode="auto">
            <a:xfrm>
              <a:off x="9953671" y="3731673"/>
              <a:ext cx="112430" cy="112430"/>
            </a:xfrm>
            <a:custGeom>
              <a:avLst/>
              <a:gdLst>
                <a:gd name="T0" fmla="*/ 0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0 w 57"/>
                <a:gd name="T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0" y="57"/>
                  </a:moveTo>
                  <a:lnTo>
                    <a:pt x="0" y="0"/>
                  </a:lnTo>
                  <a:lnTo>
                    <a:pt x="57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0" name="Freeform 484"/>
            <p:cNvSpPr/>
            <p:nvPr userDrawn="1"/>
          </p:nvSpPr>
          <p:spPr bwMode="auto">
            <a:xfrm>
              <a:off x="9953671" y="3731673"/>
              <a:ext cx="112430" cy="112430"/>
            </a:xfrm>
            <a:custGeom>
              <a:avLst/>
              <a:gdLst>
                <a:gd name="T0" fmla="*/ 0 w 57"/>
                <a:gd name="T1" fmla="*/ 57 h 57"/>
                <a:gd name="T2" fmla="*/ 0 w 57"/>
                <a:gd name="T3" fmla="*/ 0 h 57"/>
                <a:gd name="T4" fmla="*/ 57 w 57"/>
                <a:gd name="T5" fmla="*/ 57 h 57"/>
                <a:gd name="T6" fmla="*/ 0 w 57"/>
                <a:gd name="T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7">
                  <a:moveTo>
                    <a:pt x="0" y="57"/>
                  </a:moveTo>
                  <a:lnTo>
                    <a:pt x="0" y="0"/>
                  </a:lnTo>
                  <a:lnTo>
                    <a:pt x="57" y="57"/>
                  </a:lnTo>
                  <a:lnTo>
                    <a:pt x="0" y="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1" name="Freeform 485"/>
            <p:cNvSpPr/>
            <p:nvPr userDrawn="1"/>
          </p:nvSpPr>
          <p:spPr bwMode="auto">
            <a:xfrm>
              <a:off x="9953671" y="3786901"/>
              <a:ext cx="57201" cy="57201"/>
            </a:xfrm>
            <a:custGeom>
              <a:avLst/>
              <a:gdLst>
                <a:gd name="T0" fmla="*/ 0 w 29"/>
                <a:gd name="T1" fmla="*/ 29 h 29"/>
                <a:gd name="T2" fmla="*/ 0 w 29"/>
                <a:gd name="T3" fmla="*/ 0 h 29"/>
                <a:gd name="T4" fmla="*/ 29 w 29"/>
                <a:gd name="T5" fmla="*/ 29 h 29"/>
                <a:gd name="T6" fmla="*/ 0 w 29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9">
                  <a:moveTo>
                    <a:pt x="0" y="29"/>
                  </a:moveTo>
                  <a:lnTo>
                    <a:pt x="0" y="0"/>
                  </a:lnTo>
                  <a:lnTo>
                    <a:pt x="29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E74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2" name="Freeform 486"/>
            <p:cNvSpPr/>
            <p:nvPr userDrawn="1"/>
          </p:nvSpPr>
          <p:spPr bwMode="auto">
            <a:xfrm>
              <a:off x="9953671" y="3487088"/>
              <a:ext cx="355042" cy="357014"/>
            </a:xfrm>
            <a:custGeom>
              <a:avLst/>
              <a:gdLst>
                <a:gd name="T0" fmla="*/ 0 w 180"/>
                <a:gd name="T1" fmla="*/ 124 h 181"/>
                <a:gd name="T2" fmla="*/ 123 w 180"/>
                <a:gd name="T3" fmla="*/ 0 h 181"/>
                <a:gd name="T4" fmla="*/ 180 w 180"/>
                <a:gd name="T5" fmla="*/ 57 h 181"/>
                <a:gd name="T6" fmla="*/ 57 w 180"/>
                <a:gd name="T7" fmla="*/ 181 h 181"/>
                <a:gd name="T8" fmla="*/ 0 w 180"/>
                <a:gd name="T9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81">
                  <a:moveTo>
                    <a:pt x="0" y="124"/>
                  </a:moveTo>
                  <a:lnTo>
                    <a:pt x="123" y="0"/>
                  </a:lnTo>
                  <a:lnTo>
                    <a:pt x="180" y="57"/>
                  </a:lnTo>
                  <a:lnTo>
                    <a:pt x="57" y="181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E74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3" name="Freeform 487"/>
            <p:cNvSpPr/>
            <p:nvPr userDrawn="1"/>
          </p:nvSpPr>
          <p:spPr bwMode="auto">
            <a:xfrm>
              <a:off x="9953671" y="3487088"/>
              <a:ext cx="355042" cy="357014"/>
            </a:xfrm>
            <a:custGeom>
              <a:avLst/>
              <a:gdLst>
                <a:gd name="T0" fmla="*/ 0 w 180"/>
                <a:gd name="T1" fmla="*/ 124 h 181"/>
                <a:gd name="T2" fmla="*/ 123 w 180"/>
                <a:gd name="T3" fmla="*/ 0 h 181"/>
                <a:gd name="T4" fmla="*/ 180 w 180"/>
                <a:gd name="T5" fmla="*/ 57 h 181"/>
                <a:gd name="T6" fmla="*/ 57 w 180"/>
                <a:gd name="T7" fmla="*/ 181 h 181"/>
                <a:gd name="T8" fmla="*/ 0 w 180"/>
                <a:gd name="T9" fmla="*/ 12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181">
                  <a:moveTo>
                    <a:pt x="0" y="124"/>
                  </a:moveTo>
                  <a:lnTo>
                    <a:pt x="123" y="0"/>
                  </a:lnTo>
                  <a:lnTo>
                    <a:pt x="180" y="57"/>
                  </a:lnTo>
                  <a:lnTo>
                    <a:pt x="57" y="181"/>
                  </a:lnTo>
                  <a:lnTo>
                    <a:pt x="0" y="1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4" name="Freeform 488"/>
            <p:cNvSpPr/>
            <p:nvPr userDrawn="1"/>
          </p:nvSpPr>
          <p:spPr bwMode="auto">
            <a:xfrm>
              <a:off x="10271236" y="3562042"/>
              <a:ext cx="37477" cy="37477"/>
            </a:xfrm>
            <a:custGeom>
              <a:avLst/>
              <a:gdLst>
                <a:gd name="T0" fmla="*/ 0 w 19"/>
                <a:gd name="T1" fmla="*/ 0 h 19"/>
                <a:gd name="T2" fmla="*/ 0 w 19"/>
                <a:gd name="T3" fmla="*/ 0 h 19"/>
                <a:gd name="T4" fmla="*/ 19 w 19"/>
                <a:gd name="T5" fmla="*/ 19 h 19"/>
                <a:gd name="T6" fmla="*/ 0 w 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9">
                  <a:moveTo>
                    <a:pt x="0" y="0"/>
                  </a:moveTo>
                  <a:lnTo>
                    <a:pt x="0" y="0"/>
                  </a:lnTo>
                  <a:lnTo>
                    <a:pt x="19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3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5" name="Freeform 489"/>
            <p:cNvSpPr/>
            <p:nvPr userDrawn="1"/>
          </p:nvSpPr>
          <p:spPr bwMode="auto">
            <a:xfrm>
              <a:off x="10271236" y="3562042"/>
              <a:ext cx="37477" cy="37477"/>
            </a:xfrm>
            <a:custGeom>
              <a:avLst/>
              <a:gdLst>
                <a:gd name="T0" fmla="*/ 0 w 19"/>
                <a:gd name="T1" fmla="*/ 0 h 19"/>
                <a:gd name="T2" fmla="*/ 0 w 19"/>
                <a:gd name="T3" fmla="*/ 0 h 19"/>
                <a:gd name="T4" fmla="*/ 19 w 19"/>
                <a:gd name="T5" fmla="*/ 19 h 19"/>
                <a:gd name="T6" fmla="*/ 0 w 19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9">
                  <a:moveTo>
                    <a:pt x="0" y="0"/>
                  </a:moveTo>
                  <a:lnTo>
                    <a:pt x="0" y="0"/>
                  </a:lnTo>
                  <a:lnTo>
                    <a:pt x="19" y="1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6" name="Freeform 490"/>
            <p:cNvSpPr/>
            <p:nvPr userDrawn="1"/>
          </p:nvSpPr>
          <p:spPr bwMode="auto">
            <a:xfrm>
              <a:off x="10253484" y="3544290"/>
              <a:ext cx="17752" cy="17752"/>
            </a:xfrm>
            <a:custGeom>
              <a:avLst/>
              <a:gdLst>
                <a:gd name="T0" fmla="*/ 0 w 9"/>
                <a:gd name="T1" fmla="*/ 0 h 9"/>
                <a:gd name="T2" fmla="*/ 0 w 9"/>
                <a:gd name="T3" fmla="*/ 0 h 9"/>
                <a:gd name="T4" fmla="*/ 9 w 9"/>
                <a:gd name="T5" fmla="*/ 9 h 9"/>
                <a:gd name="T6" fmla="*/ 9 w 9"/>
                <a:gd name="T7" fmla="*/ 9 h 9"/>
                <a:gd name="T8" fmla="*/ 0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lnTo>
                    <a:pt x="0" y="0"/>
                  </a:lnTo>
                  <a:lnTo>
                    <a:pt x="9" y="9"/>
                  </a:lnTo>
                  <a:lnTo>
                    <a:pt x="9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7" name="Freeform 491"/>
            <p:cNvSpPr/>
            <p:nvPr userDrawn="1"/>
          </p:nvSpPr>
          <p:spPr bwMode="auto">
            <a:xfrm>
              <a:off x="10253484" y="3544290"/>
              <a:ext cx="17752" cy="17752"/>
            </a:xfrm>
            <a:custGeom>
              <a:avLst/>
              <a:gdLst>
                <a:gd name="T0" fmla="*/ 0 w 9"/>
                <a:gd name="T1" fmla="*/ 0 h 9"/>
                <a:gd name="T2" fmla="*/ 0 w 9"/>
                <a:gd name="T3" fmla="*/ 0 h 9"/>
                <a:gd name="T4" fmla="*/ 9 w 9"/>
                <a:gd name="T5" fmla="*/ 9 h 9"/>
                <a:gd name="T6" fmla="*/ 9 w 9"/>
                <a:gd name="T7" fmla="*/ 9 h 9"/>
                <a:gd name="T8" fmla="*/ 0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lnTo>
                    <a:pt x="0" y="0"/>
                  </a:lnTo>
                  <a:lnTo>
                    <a:pt x="9" y="9"/>
                  </a:lnTo>
                  <a:lnTo>
                    <a:pt x="9" y="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8" name="Freeform 492"/>
            <p:cNvSpPr/>
            <p:nvPr userDrawn="1"/>
          </p:nvSpPr>
          <p:spPr bwMode="auto">
            <a:xfrm>
              <a:off x="10010872" y="3786901"/>
              <a:ext cx="55229" cy="57201"/>
            </a:xfrm>
            <a:custGeom>
              <a:avLst/>
              <a:gdLst>
                <a:gd name="T0" fmla="*/ 0 w 28"/>
                <a:gd name="T1" fmla="*/ 0 h 29"/>
                <a:gd name="T2" fmla="*/ 0 w 28"/>
                <a:gd name="T3" fmla="*/ 0 h 29"/>
                <a:gd name="T4" fmla="*/ 28 w 28"/>
                <a:gd name="T5" fmla="*/ 29 h 29"/>
                <a:gd name="T6" fmla="*/ 0 w 28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9">
                  <a:moveTo>
                    <a:pt x="0" y="0"/>
                  </a:moveTo>
                  <a:lnTo>
                    <a:pt x="0" y="0"/>
                  </a:lnTo>
                  <a:lnTo>
                    <a:pt x="28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9" name="Freeform 493"/>
            <p:cNvSpPr/>
            <p:nvPr userDrawn="1"/>
          </p:nvSpPr>
          <p:spPr bwMode="auto">
            <a:xfrm>
              <a:off x="10010872" y="3786901"/>
              <a:ext cx="55229" cy="57201"/>
            </a:xfrm>
            <a:custGeom>
              <a:avLst/>
              <a:gdLst>
                <a:gd name="T0" fmla="*/ 0 w 28"/>
                <a:gd name="T1" fmla="*/ 0 h 29"/>
                <a:gd name="T2" fmla="*/ 0 w 28"/>
                <a:gd name="T3" fmla="*/ 0 h 29"/>
                <a:gd name="T4" fmla="*/ 28 w 28"/>
                <a:gd name="T5" fmla="*/ 29 h 29"/>
                <a:gd name="T6" fmla="*/ 0 w 28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9">
                  <a:moveTo>
                    <a:pt x="0" y="0"/>
                  </a:moveTo>
                  <a:lnTo>
                    <a:pt x="0" y="0"/>
                  </a:lnTo>
                  <a:lnTo>
                    <a:pt x="28" y="2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0" name="Freeform 494"/>
            <p:cNvSpPr/>
            <p:nvPr userDrawn="1"/>
          </p:nvSpPr>
          <p:spPr bwMode="auto">
            <a:xfrm>
              <a:off x="10010872" y="3544290"/>
              <a:ext cx="297841" cy="299813"/>
            </a:xfrm>
            <a:custGeom>
              <a:avLst/>
              <a:gdLst>
                <a:gd name="T0" fmla="*/ 123 w 151"/>
                <a:gd name="T1" fmla="*/ 0 h 152"/>
                <a:gd name="T2" fmla="*/ 0 w 151"/>
                <a:gd name="T3" fmla="*/ 123 h 152"/>
                <a:gd name="T4" fmla="*/ 28 w 151"/>
                <a:gd name="T5" fmla="*/ 152 h 152"/>
                <a:gd name="T6" fmla="*/ 151 w 151"/>
                <a:gd name="T7" fmla="*/ 28 h 152"/>
                <a:gd name="T8" fmla="*/ 132 w 151"/>
                <a:gd name="T9" fmla="*/ 9 h 152"/>
                <a:gd name="T10" fmla="*/ 123 w 151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52">
                  <a:moveTo>
                    <a:pt x="123" y="0"/>
                  </a:moveTo>
                  <a:lnTo>
                    <a:pt x="0" y="123"/>
                  </a:lnTo>
                  <a:lnTo>
                    <a:pt x="28" y="152"/>
                  </a:lnTo>
                  <a:lnTo>
                    <a:pt x="151" y="28"/>
                  </a:lnTo>
                  <a:lnTo>
                    <a:pt x="132" y="9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B93D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1" name="Freeform 495"/>
            <p:cNvSpPr/>
            <p:nvPr userDrawn="1"/>
          </p:nvSpPr>
          <p:spPr bwMode="auto">
            <a:xfrm>
              <a:off x="10010872" y="3544290"/>
              <a:ext cx="297841" cy="299813"/>
            </a:xfrm>
            <a:custGeom>
              <a:avLst/>
              <a:gdLst>
                <a:gd name="T0" fmla="*/ 123 w 151"/>
                <a:gd name="T1" fmla="*/ 0 h 152"/>
                <a:gd name="T2" fmla="*/ 0 w 151"/>
                <a:gd name="T3" fmla="*/ 123 h 152"/>
                <a:gd name="T4" fmla="*/ 28 w 151"/>
                <a:gd name="T5" fmla="*/ 152 h 152"/>
                <a:gd name="T6" fmla="*/ 151 w 151"/>
                <a:gd name="T7" fmla="*/ 28 h 152"/>
                <a:gd name="T8" fmla="*/ 132 w 151"/>
                <a:gd name="T9" fmla="*/ 9 h 152"/>
                <a:gd name="T10" fmla="*/ 123 w 151"/>
                <a:gd name="T1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52">
                  <a:moveTo>
                    <a:pt x="123" y="0"/>
                  </a:moveTo>
                  <a:lnTo>
                    <a:pt x="0" y="123"/>
                  </a:lnTo>
                  <a:lnTo>
                    <a:pt x="28" y="152"/>
                  </a:lnTo>
                  <a:lnTo>
                    <a:pt x="151" y="28"/>
                  </a:lnTo>
                  <a:lnTo>
                    <a:pt x="132" y="9"/>
                  </a:lnTo>
                  <a:lnTo>
                    <a:pt x="1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绿色的小鸟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3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216" name="组合 215"/>
          <p:cNvGrpSpPr/>
          <p:nvPr userDrawn="1"/>
        </p:nvGrpSpPr>
        <p:grpSpPr>
          <a:xfrm rot="1592273">
            <a:off x="182374" y="285384"/>
            <a:ext cx="477900" cy="604800"/>
            <a:chOff x="2272338" y="450384"/>
            <a:chExt cx="765175" cy="725488"/>
          </a:xfrm>
        </p:grpSpPr>
        <p:sp>
          <p:nvSpPr>
            <p:cNvPr id="223" name="Freeform 1235"/>
            <p:cNvSpPr/>
            <p:nvPr userDrawn="1"/>
          </p:nvSpPr>
          <p:spPr bwMode="auto">
            <a:xfrm>
              <a:off x="2272338" y="491659"/>
              <a:ext cx="644525" cy="684213"/>
            </a:xfrm>
            <a:custGeom>
              <a:avLst/>
              <a:gdLst>
                <a:gd name="T0" fmla="*/ 404 w 404"/>
                <a:gd name="T1" fmla="*/ 214 h 429"/>
                <a:gd name="T2" fmla="*/ 376 w 404"/>
                <a:gd name="T3" fmla="*/ 301 h 429"/>
                <a:gd name="T4" fmla="*/ 376 w 404"/>
                <a:gd name="T5" fmla="*/ 302 h 429"/>
                <a:gd name="T6" fmla="*/ 247 w 404"/>
                <a:gd name="T7" fmla="*/ 405 h 429"/>
                <a:gd name="T8" fmla="*/ 35 w 404"/>
                <a:gd name="T9" fmla="*/ 311 h 429"/>
                <a:gd name="T10" fmla="*/ 153 w 404"/>
                <a:gd name="T11" fmla="*/ 276 h 429"/>
                <a:gd name="T12" fmla="*/ 31 w 404"/>
                <a:gd name="T13" fmla="*/ 106 h 429"/>
                <a:gd name="T14" fmla="*/ 56 w 404"/>
                <a:gd name="T15" fmla="*/ 132 h 429"/>
                <a:gd name="T16" fmla="*/ 85 w 404"/>
                <a:gd name="T17" fmla="*/ 0 h 429"/>
                <a:gd name="T18" fmla="*/ 266 w 404"/>
                <a:gd name="T19" fmla="*/ 124 h 429"/>
                <a:gd name="T20" fmla="*/ 266 w 404"/>
                <a:gd name="T21" fmla="*/ 124 h 429"/>
                <a:gd name="T22" fmla="*/ 376 w 404"/>
                <a:gd name="T23" fmla="*/ 145 h 429"/>
                <a:gd name="T24" fmla="*/ 404 w 404"/>
                <a:gd name="T25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4" h="429">
                  <a:moveTo>
                    <a:pt x="404" y="214"/>
                  </a:moveTo>
                  <a:cubicBezTo>
                    <a:pt x="404" y="242"/>
                    <a:pt x="395" y="273"/>
                    <a:pt x="376" y="301"/>
                  </a:cubicBezTo>
                  <a:cubicBezTo>
                    <a:pt x="376" y="301"/>
                    <a:pt x="376" y="301"/>
                    <a:pt x="376" y="302"/>
                  </a:cubicBezTo>
                  <a:cubicBezTo>
                    <a:pt x="344" y="361"/>
                    <a:pt x="297" y="393"/>
                    <a:pt x="247" y="405"/>
                  </a:cubicBezTo>
                  <a:cubicBezTo>
                    <a:pt x="154" y="429"/>
                    <a:pt x="53" y="381"/>
                    <a:pt x="35" y="311"/>
                  </a:cubicBezTo>
                  <a:cubicBezTo>
                    <a:pt x="129" y="359"/>
                    <a:pt x="153" y="276"/>
                    <a:pt x="153" y="276"/>
                  </a:cubicBezTo>
                  <a:cubicBezTo>
                    <a:pt x="0" y="267"/>
                    <a:pt x="31" y="106"/>
                    <a:pt x="31" y="106"/>
                  </a:cubicBezTo>
                  <a:cubicBezTo>
                    <a:pt x="41" y="130"/>
                    <a:pt x="56" y="132"/>
                    <a:pt x="56" y="132"/>
                  </a:cubicBezTo>
                  <a:cubicBezTo>
                    <a:pt x="56" y="132"/>
                    <a:pt x="24" y="45"/>
                    <a:pt x="85" y="0"/>
                  </a:cubicBezTo>
                  <a:cubicBezTo>
                    <a:pt x="117" y="132"/>
                    <a:pt x="202" y="124"/>
                    <a:pt x="266" y="124"/>
                  </a:cubicBezTo>
                  <a:cubicBezTo>
                    <a:pt x="266" y="124"/>
                    <a:pt x="266" y="124"/>
                    <a:pt x="266" y="124"/>
                  </a:cubicBezTo>
                  <a:cubicBezTo>
                    <a:pt x="307" y="112"/>
                    <a:pt x="349" y="118"/>
                    <a:pt x="376" y="145"/>
                  </a:cubicBezTo>
                  <a:cubicBezTo>
                    <a:pt x="394" y="163"/>
                    <a:pt x="403" y="188"/>
                    <a:pt x="404" y="214"/>
                  </a:cubicBezTo>
                  <a:close/>
                </a:path>
              </a:pathLst>
            </a:custGeom>
            <a:solidFill>
              <a:srgbClr val="BED63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0" name="Freeform 1236"/>
            <p:cNvSpPr/>
            <p:nvPr userDrawn="1"/>
          </p:nvSpPr>
          <p:spPr bwMode="auto">
            <a:xfrm>
              <a:off x="2358063" y="574209"/>
              <a:ext cx="260350" cy="296863"/>
            </a:xfrm>
            <a:custGeom>
              <a:avLst/>
              <a:gdLst>
                <a:gd name="T0" fmla="*/ 77 w 163"/>
                <a:gd name="T1" fmla="*/ 186 h 186"/>
                <a:gd name="T2" fmla="*/ 22 w 163"/>
                <a:gd name="T3" fmla="*/ 164 h 186"/>
                <a:gd name="T4" fmla="*/ 0 w 163"/>
                <a:gd name="T5" fmla="*/ 104 h 186"/>
                <a:gd name="T6" fmla="*/ 39 w 163"/>
                <a:gd name="T7" fmla="*/ 108 h 186"/>
                <a:gd name="T8" fmla="*/ 26 w 163"/>
                <a:gd name="T9" fmla="*/ 71 h 186"/>
                <a:gd name="T10" fmla="*/ 23 w 163"/>
                <a:gd name="T11" fmla="*/ 0 h 186"/>
                <a:gd name="T12" fmla="*/ 163 w 163"/>
                <a:gd name="T13" fmla="*/ 97 h 186"/>
                <a:gd name="T14" fmla="*/ 99 w 163"/>
                <a:gd name="T15" fmla="*/ 184 h 186"/>
                <a:gd name="T16" fmla="*/ 77 w 163"/>
                <a:gd name="T17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86">
                  <a:moveTo>
                    <a:pt x="77" y="186"/>
                  </a:moveTo>
                  <a:cubicBezTo>
                    <a:pt x="53" y="186"/>
                    <a:pt x="33" y="178"/>
                    <a:pt x="22" y="164"/>
                  </a:cubicBezTo>
                  <a:cubicBezTo>
                    <a:pt x="8" y="146"/>
                    <a:pt x="2" y="123"/>
                    <a:pt x="0" y="104"/>
                  </a:cubicBezTo>
                  <a:cubicBezTo>
                    <a:pt x="39" y="108"/>
                    <a:pt x="39" y="108"/>
                    <a:pt x="39" y="108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5" y="70"/>
                    <a:pt x="12" y="33"/>
                    <a:pt x="23" y="0"/>
                  </a:cubicBezTo>
                  <a:cubicBezTo>
                    <a:pt x="61" y="90"/>
                    <a:pt x="118" y="97"/>
                    <a:pt x="163" y="97"/>
                  </a:cubicBezTo>
                  <a:cubicBezTo>
                    <a:pt x="156" y="121"/>
                    <a:pt x="135" y="177"/>
                    <a:pt x="99" y="184"/>
                  </a:cubicBezTo>
                  <a:cubicBezTo>
                    <a:pt x="92" y="185"/>
                    <a:pt x="85" y="186"/>
                    <a:pt x="77" y="186"/>
                  </a:cubicBezTo>
                  <a:close/>
                </a:path>
              </a:pathLst>
            </a:custGeom>
            <a:solidFill>
              <a:srgbClr val="5A8E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1" name="Freeform 1237"/>
            <p:cNvSpPr/>
            <p:nvPr userDrawn="1"/>
          </p:nvSpPr>
          <p:spPr bwMode="auto">
            <a:xfrm>
              <a:off x="2642226" y="791697"/>
              <a:ext cx="274637" cy="346075"/>
            </a:xfrm>
            <a:custGeom>
              <a:avLst/>
              <a:gdLst>
                <a:gd name="T0" fmla="*/ 173 w 173"/>
                <a:gd name="T1" fmla="*/ 26 h 217"/>
                <a:gd name="T2" fmla="*/ 145 w 173"/>
                <a:gd name="T3" fmla="*/ 113 h 217"/>
                <a:gd name="T4" fmla="*/ 145 w 173"/>
                <a:gd name="T5" fmla="*/ 114 h 217"/>
                <a:gd name="T6" fmla="*/ 16 w 173"/>
                <a:gd name="T7" fmla="*/ 217 h 217"/>
                <a:gd name="T8" fmla="*/ 31 w 173"/>
                <a:gd name="T9" fmla="*/ 90 h 217"/>
                <a:gd name="T10" fmla="*/ 168 w 173"/>
                <a:gd name="T11" fmla="*/ 23 h 217"/>
                <a:gd name="T12" fmla="*/ 173 w 173"/>
                <a:gd name="T13" fmla="*/ 2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217">
                  <a:moveTo>
                    <a:pt x="173" y="26"/>
                  </a:moveTo>
                  <a:cubicBezTo>
                    <a:pt x="173" y="54"/>
                    <a:pt x="164" y="85"/>
                    <a:pt x="145" y="113"/>
                  </a:cubicBezTo>
                  <a:cubicBezTo>
                    <a:pt x="145" y="113"/>
                    <a:pt x="145" y="113"/>
                    <a:pt x="145" y="114"/>
                  </a:cubicBezTo>
                  <a:cubicBezTo>
                    <a:pt x="113" y="173"/>
                    <a:pt x="66" y="205"/>
                    <a:pt x="16" y="217"/>
                  </a:cubicBezTo>
                  <a:cubicBezTo>
                    <a:pt x="0" y="185"/>
                    <a:pt x="4" y="135"/>
                    <a:pt x="31" y="90"/>
                  </a:cubicBezTo>
                  <a:cubicBezTo>
                    <a:pt x="66" y="29"/>
                    <a:pt x="128" y="0"/>
                    <a:pt x="168" y="23"/>
                  </a:cubicBezTo>
                  <a:cubicBezTo>
                    <a:pt x="170" y="24"/>
                    <a:pt x="171" y="25"/>
                    <a:pt x="173" y="26"/>
                  </a:cubicBezTo>
                  <a:close/>
                </a:path>
              </a:pathLst>
            </a:custGeom>
            <a:solidFill>
              <a:srgbClr val="5A8E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2" name="Freeform 1238"/>
            <p:cNvSpPr/>
            <p:nvPr userDrawn="1"/>
          </p:nvSpPr>
          <p:spPr bwMode="auto">
            <a:xfrm>
              <a:off x="2943851" y="517059"/>
              <a:ext cx="93662" cy="66675"/>
            </a:xfrm>
            <a:custGeom>
              <a:avLst/>
              <a:gdLst>
                <a:gd name="T0" fmla="*/ 0 w 59"/>
                <a:gd name="T1" fmla="*/ 0 h 42"/>
                <a:gd name="T2" fmla="*/ 59 w 59"/>
                <a:gd name="T3" fmla="*/ 4 h 42"/>
                <a:gd name="T4" fmla="*/ 10 w 59"/>
                <a:gd name="T5" fmla="*/ 42 h 42"/>
                <a:gd name="T6" fmla="*/ 0 w 5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42">
                  <a:moveTo>
                    <a:pt x="0" y="0"/>
                  </a:moveTo>
                  <a:lnTo>
                    <a:pt x="59" y="4"/>
                  </a:lnTo>
                  <a:lnTo>
                    <a:pt x="10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3" name="Oval 1239"/>
            <p:cNvSpPr>
              <a:spLocks noChangeArrowheads="1"/>
            </p:cNvSpPr>
            <p:nvPr userDrawn="1"/>
          </p:nvSpPr>
          <p:spPr bwMode="auto">
            <a:xfrm>
              <a:off x="2670801" y="450384"/>
              <a:ext cx="296862" cy="298450"/>
            </a:xfrm>
            <a:prstGeom prst="ellipse">
              <a:avLst/>
            </a:prstGeom>
            <a:solidFill>
              <a:srgbClr val="BED63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4" name="Oval 1240"/>
            <p:cNvSpPr>
              <a:spLocks noChangeArrowheads="1"/>
            </p:cNvSpPr>
            <p:nvPr userDrawn="1"/>
          </p:nvSpPr>
          <p:spPr bwMode="auto">
            <a:xfrm>
              <a:off x="2874001" y="502772"/>
              <a:ext cx="49212" cy="4762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棕色的小人看书有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72783" y="5997189"/>
            <a:ext cx="314201" cy="54317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3" cstate="email"/>
          <a:srcRect r="-10151" b="-1841"/>
          <a:stretch>
            <a:fillRect/>
          </a:stretch>
        </p:blipFill>
        <p:spPr>
          <a:xfrm>
            <a:off x="-258967" y="6761699"/>
            <a:ext cx="9442659" cy="914400"/>
          </a:xfrm>
          <a:custGeom>
            <a:avLst/>
            <a:gdLst>
              <a:gd name="connsiteX0" fmla="*/ 11430023 w 12590212"/>
              <a:gd name="connsiteY0" fmla="*/ 0 h 914400"/>
              <a:gd name="connsiteX1" fmla="*/ 12590212 w 12590212"/>
              <a:gd name="connsiteY1" fmla="*/ 0 h 914400"/>
              <a:gd name="connsiteX2" fmla="*/ 12590212 w 12590212"/>
              <a:gd name="connsiteY2" fmla="*/ 914400 h 914400"/>
              <a:gd name="connsiteX3" fmla="*/ 0 w 12590212"/>
              <a:gd name="connsiteY3" fmla="*/ 914400 h 914400"/>
              <a:gd name="connsiteX4" fmla="*/ 0 w 12590212"/>
              <a:gd name="connsiteY4" fmla="*/ 897878 h 914400"/>
              <a:gd name="connsiteX5" fmla="*/ 11430023 w 12590212"/>
              <a:gd name="connsiteY5" fmla="*/ 897878 h 914400"/>
              <a:gd name="connsiteX6" fmla="*/ 11430023 w 12590212"/>
              <a:gd name="connsiteY6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90212" h="914400">
                <a:moveTo>
                  <a:pt x="11430023" y="0"/>
                </a:moveTo>
                <a:lnTo>
                  <a:pt x="12590212" y="0"/>
                </a:lnTo>
                <a:lnTo>
                  <a:pt x="12590212" y="914400"/>
                </a:lnTo>
                <a:lnTo>
                  <a:pt x="0" y="914400"/>
                </a:lnTo>
                <a:lnTo>
                  <a:pt x="0" y="897878"/>
                </a:lnTo>
                <a:lnTo>
                  <a:pt x="11430023" y="897878"/>
                </a:lnTo>
                <a:lnTo>
                  <a:pt x="11430023" y="0"/>
                </a:lnTo>
                <a:close/>
              </a:path>
            </a:pathLst>
          </a:custGeom>
        </p:spPr>
      </p:pic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-291698" y="7270945"/>
            <a:ext cx="32732" cy="388632"/>
          </a:xfrm>
          <a:custGeom>
            <a:avLst/>
            <a:gdLst>
              <a:gd name="connsiteX0" fmla="*/ 0 w 43643"/>
              <a:gd name="connsiteY0" fmla="*/ 0 h 388632"/>
              <a:gd name="connsiteX1" fmla="*/ 43643 w 43643"/>
              <a:gd name="connsiteY1" fmla="*/ 0 h 388632"/>
              <a:gd name="connsiteX2" fmla="*/ 43643 w 43643"/>
              <a:gd name="connsiteY2" fmla="*/ 388632 h 388632"/>
              <a:gd name="connsiteX3" fmla="*/ 0 w 43643"/>
              <a:gd name="connsiteY3" fmla="*/ 388632 h 388632"/>
              <a:gd name="connsiteX4" fmla="*/ 0 w 43643"/>
              <a:gd name="connsiteY4" fmla="*/ 0 h 38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643" h="388632">
                <a:moveTo>
                  <a:pt x="0" y="0"/>
                </a:moveTo>
                <a:lnTo>
                  <a:pt x="43643" y="0"/>
                </a:lnTo>
                <a:lnTo>
                  <a:pt x="43643" y="388632"/>
                </a:lnTo>
                <a:lnTo>
                  <a:pt x="0" y="388632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4" name="图片 5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>
          <a:xfrm>
            <a:off x="-676602" y="6356545"/>
            <a:ext cx="384903" cy="914400"/>
          </a:xfrm>
          <a:custGeom>
            <a:avLst/>
            <a:gdLst>
              <a:gd name="connsiteX0" fmla="*/ 0 w 513204"/>
              <a:gd name="connsiteY0" fmla="*/ 0 h 914400"/>
              <a:gd name="connsiteX1" fmla="*/ 513204 w 513204"/>
              <a:gd name="connsiteY1" fmla="*/ 0 h 914400"/>
              <a:gd name="connsiteX2" fmla="*/ 513204 w 513204"/>
              <a:gd name="connsiteY2" fmla="*/ 914400 h 914400"/>
              <a:gd name="connsiteX3" fmla="*/ 0 w 513204"/>
              <a:gd name="connsiteY3" fmla="*/ 914400 h 914400"/>
              <a:gd name="connsiteX4" fmla="*/ 0 w 513204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04" h="914400">
                <a:moveTo>
                  <a:pt x="0" y="0"/>
                </a:moveTo>
                <a:lnTo>
                  <a:pt x="513204" y="0"/>
                </a:lnTo>
                <a:lnTo>
                  <a:pt x="513204" y="914400"/>
                </a:lnTo>
                <a:lnTo>
                  <a:pt x="0" y="914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12" name="组合 11"/>
          <p:cNvGrpSpPr/>
          <p:nvPr userDrawn="1"/>
        </p:nvGrpSpPr>
        <p:grpSpPr>
          <a:xfrm>
            <a:off x="240205" y="5772542"/>
            <a:ext cx="244248" cy="968472"/>
            <a:chOff x="162845" y="5707378"/>
            <a:chExt cx="325664" cy="968472"/>
          </a:xfrm>
        </p:grpSpPr>
        <p:grpSp>
          <p:nvGrpSpPr>
            <p:cNvPr id="5" name="组合 4"/>
            <p:cNvGrpSpPr/>
            <p:nvPr userDrawn="1"/>
          </p:nvGrpSpPr>
          <p:grpSpPr>
            <a:xfrm>
              <a:off x="162845" y="5707378"/>
              <a:ext cx="325664" cy="968472"/>
              <a:chOff x="780804" y="4633491"/>
              <a:chExt cx="325664" cy="968472"/>
            </a:xfrm>
          </p:grpSpPr>
          <p:sp>
            <p:nvSpPr>
              <p:cNvPr id="89" name="矩形 88"/>
              <p:cNvSpPr/>
              <p:nvPr userDrawn="1"/>
            </p:nvSpPr>
            <p:spPr>
              <a:xfrm>
                <a:off x="832154" y="4902984"/>
                <a:ext cx="222964" cy="698979"/>
              </a:xfrm>
              <a:custGeom>
                <a:avLst/>
                <a:gdLst>
                  <a:gd name="connsiteX0" fmla="*/ 0 w 157649"/>
                  <a:gd name="connsiteY0" fmla="*/ 0 h 398534"/>
                  <a:gd name="connsiteX1" fmla="*/ 157649 w 157649"/>
                  <a:gd name="connsiteY1" fmla="*/ 0 h 398534"/>
                  <a:gd name="connsiteX2" fmla="*/ 157649 w 157649"/>
                  <a:gd name="connsiteY2" fmla="*/ 398534 h 398534"/>
                  <a:gd name="connsiteX3" fmla="*/ 0 w 157649"/>
                  <a:gd name="connsiteY3" fmla="*/ 398534 h 398534"/>
                  <a:gd name="connsiteX4" fmla="*/ 0 w 157649"/>
                  <a:gd name="connsiteY4" fmla="*/ 0 h 398534"/>
                  <a:gd name="connsiteX0-1" fmla="*/ 0 w 222964"/>
                  <a:gd name="connsiteY0-2" fmla="*/ 209005 h 607539"/>
                  <a:gd name="connsiteX1-3" fmla="*/ 222964 w 222964"/>
                  <a:gd name="connsiteY1-4" fmla="*/ 0 h 607539"/>
                  <a:gd name="connsiteX2-5" fmla="*/ 157649 w 222964"/>
                  <a:gd name="connsiteY2-6" fmla="*/ 607539 h 607539"/>
                  <a:gd name="connsiteX3-7" fmla="*/ 0 w 222964"/>
                  <a:gd name="connsiteY3-8" fmla="*/ 607539 h 607539"/>
                  <a:gd name="connsiteX4-9" fmla="*/ 0 w 222964"/>
                  <a:gd name="connsiteY4-10" fmla="*/ 209005 h 607539"/>
                  <a:gd name="connsiteX0-11" fmla="*/ 26125 w 222964"/>
                  <a:gd name="connsiteY0-12" fmla="*/ 0 h 698979"/>
                  <a:gd name="connsiteX1-13" fmla="*/ 222964 w 222964"/>
                  <a:gd name="connsiteY1-14" fmla="*/ 91440 h 698979"/>
                  <a:gd name="connsiteX2-15" fmla="*/ 157649 w 222964"/>
                  <a:gd name="connsiteY2-16" fmla="*/ 698979 h 698979"/>
                  <a:gd name="connsiteX3-17" fmla="*/ 0 w 222964"/>
                  <a:gd name="connsiteY3-18" fmla="*/ 698979 h 698979"/>
                  <a:gd name="connsiteX4-19" fmla="*/ 26125 w 222964"/>
                  <a:gd name="connsiteY4-20" fmla="*/ 0 h 69897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22964" h="698979">
                    <a:moveTo>
                      <a:pt x="26125" y="0"/>
                    </a:moveTo>
                    <a:lnTo>
                      <a:pt x="222964" y="91440"/>
                    </a:lnTo>
                    <a:lnTo>
                      <a:pt x="157649" y="698979"/>
                    </a:lnTo>
                    <a:lnTo>
                      <a:pt x="0" y="698979"/>
                    </a:lnTo>
                    <a:lnTo>
                      <a:pt x="26125" y="0"/>
                    </a:lnTo>
                    <a:close/>
                  </a:path>
                </a:pathLst>
              </a:custGeom>
              <a:solidFill>
                <a:srgbClr val="2CA03B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0" name="等腰三角形 89"/>
              <p:cNvSpPr/>
              <p:nvPr userDrawn="1"/>
            </p:nvSpPr>
            <p:spPr>
              <a:xfrm>
                <a:off x="780804" y="4633491"/>
                <a:ext cx="325664" cy="391158"/>
              </a:xfrm>
              <a:prstGeom prst="triangle">
                <a:avLst/>
              </a:prstGeom>
              <a:solidFill>
                <a:srgbClr val="EE7A24"/>
              </a:solidFill>
              <a:ln>
                <a:solidFill>
                  <a:srgbClr val="EE7A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弦形 90"/>
              <p:cNvSpPr/>
              <p:nvPr userDrawn="1"/>
            </p:nvSpPr>
            <p:spPr>
              <a:xfrm rot="5400000">
                <a:off x="823546" y="5129388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 3"/>
              <p:cNvSpPr/>
              <p:nvPr userDrawn="1"/>
            </p:nvSpPr>
            <p:spPr>
              <a:xfrm>
                <a:off x="852060" y="5180748"/>
                <a:ext cx="165099" cy="45719"/>
              </a:xfrm>
              <a:custGeom>
                <a:avLst/>
                <a:gdLst>
                  <a:gd name="connsiteX0" fmla="*/ 0 w 156633"/>
                  <a:gd name="connsiteY0" fmla="*/ 0 h 46567"/>
                  <a:gd name="connsiteX1" fmla="*/ 156633 w 156633"/>
                  <a:gd name="connsiteY1" fmla="*/ 0 h 46567"/>
                  <a:gd name="connsiteX2" fmla="*/ 156633 w 156633"/>
                  <a:gd name="connsiteY2" fmla="*/ 46567 h 46567"/>
                  <a:gd name="connsiteX3" fmla="*/ 0 w 156633"/>
                  <a:gd name="connsiteY3" fmla="*/ 46567 h 46567"/>
                  <a:gd name="connsiteX4" fmla="*/ 0 w 156633"/>
                  <a:gd name="connsiteY4" fmla="*/ 0 h 46567"/>
                  <a:gd name="connsiteX0-1" fmla="*/ 8466 w 165099"/>
                  <a:gd name="connsiteY0-2" fmla="*/ 0 h 46567"/>
                  <a:gd name="connsiteX1-3" fmla="*/ 165099 w 165099"/>
                  <a:gd name="connsiteY1-4" fmla="*/ 0 h 46567"/>
                  <a:gd name="connsiteX2-5" fmla="*/ 165099 w 165099"/>
                  <a:gd name="connsiteY2-6" fmla="*/ 46567 h 46567"/>
                  <a:gd name="connsiteX3-7" fmla="*/ 0 w 165099"/>
                  <a:gd name="connsiteY3-8" fmla="*/ 25400 h 46567"/>
                  <a:gd name="connsiteX4-9" fmla="*/ 8466 w 165099"/>
                  <a:gd name="connsiteY4-10" fmla="*/ 0 h 4656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65099" h="46567">
                    <a:moveTo>
                      <a:pt x="8466" y="0"/>
                    </a:moveTo>
                    <a:lnTo>
                      <a:pt x="165099" y="0"/>
                    </a:lnTo>
                    <a:lnTo>
                      <a:pt x="165099" y="46567"/>
                    </a:lnTo>
                    <a:lnTo>
                      <a:pt x="0" y="25400"/>
                    </a:lnTo>
                    <a:lnTo>
                      <a:pt x="8466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弦形 19"/>
              <p:cNvSpPr/>
              <p:nvPr userDrawn="1"/>
            </p:nvSpPr>
            <p:spPr>
              <a:xfrm rot="5400000">
                <a:off x="813462" y="5318541"/>
                <a:ext cx="240178" cy="108043"/>
              </a:xfrm>
              <a:prstGeom prst="chord">
                <a:avLst>
                  <a:gd name="adj1" fmla="val 8945213"/>
                  <a:gd name="adj2" fmla="val 13213291"/>
                </a:avLst>
              </a:prstGeom>
              <a:solidFill>
                <a:srgbClr val="69482C"/>
              </a:solidFill>
              <a:ln>
                <a:solidFill>
                  <a:srgbClr val="6948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7" name="直接连接符 6"/>
            <p:cNvCxnSpPr>
              <a:stCxn id="90" idx="1"/>
              <a:endCxn id="90" idx="5"/>
            </p:cNvCxnSpPr>
            <p:nvPr userDrawn="1"/>
          </p:nvCxnSpPr>
          <p:spPr>
            <a:xfrm>
              <a:off x="244261" y="5902957"/>
              <a:ext cx="162832" cy="0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 flipV="1">
              <a:off x="206782" y="5988807"/>
              <a:ext cx="216000" cy="12956"/>
            </a:xfrm>
            <a:prstGeom prst="line">
              <a:avLst/>
            </a:prstGeom>
            <a:ln w="38100">
              <a:solidFill>
                <a:srgbClr val="D9A2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图片 85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>
          <a:xfrm>
            <a:off x="7272909" y="5940827"/>
            <a:ext cx="1871092" cy="929444"/>
          </a:xfrm>
          <a:custGeom>
            <a:avLst/>
            <a:gdLst>
              <a:gd name="connsiteX0" fmla="*/ 0 w 2229950"/>
              <a:gd name="connsiteY0" fmla="*/ 0 h 1102244"/>
              <a:gd name="connsiteX1" fmla="*/ 2229950 w 2229950"/>
              <a:gd name="connsiteY1" fmla="*/ 0 h 1102244"/>
              <a:gd name="connsiteX2" fmla="*/ 2229950 w 2229950"/>
              <a:gd name="connsiteY2" fmla="*/ 1102244 h 1102244"/>
              <a:gd name="connsiteX3" fmla="*/ 0 w 2229950"/>
              <a:gd name="connsiteY3" fmla="*/ 1102244 h 1102244"/>
              <a:gd name="connsiteX4" fmla="*/ 0 w 2229950"/>
              <a:gd name="connsiteY4" fmla="*/ 0 h 110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9950" h="1102244">
                <a:moveTo>
                  <a:pt x="0" y="0"/>
                </a:moveTo>
                <a:lnTo>
                  <a:pt x="2229950" y="0"/>
                </a:lnTo>
                <a:lnTo>
                  <a:pt x="2229950" y="1102244"/>
                </a:lnTo>
                <a:lnTo>
                  <a:pt x="0" y="110224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图片 59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>
          <a:xfrm>
            <a:off x="-348550" y="6270980"/>
            <a:ext cx="9273617" cy="594408"/>
          </a:xfrm>
          <a:custGeom>
            <a:avLst/>
            <a:gdLst>
              <a:gd name="connsiteX0" fmla="*/ 0 w 11473666"/>
              <a:gd name="connsiteY0" fmla="*/ 0 h 845729"/>
              <a:gd name="connsiteX1" fmla="*/ 11473666 w 11473666"/>
              <a:gd name="connsiteY1" fmla="*/ 0 h 845729"/>
              <a:gd name="connsiteX2" fmla="*/ 11473666 w 11473666"/>
              <a:gd name="connsiteY2" fmla="*/ 845729 h 845729"/>
              <a:gd name="connsiteX3" fmla="*/ 401196 w 11473666"/>
              <a:gd name="connsiteY3" fmla="*/ 845729 h 845729"/>
              <a:gd name="connsiteX4" fmla="*/ 401196 w 11473666"/>
              <a:gd name="connsiteY4" fmla="*/ 440575 h 845729"/>
              <a:gd name="connsiteX5" fmla="*/ 0 w 11473666"/>
              <a:gd name="connsiteY5" fmla="*/ 440575 h 845729"/>
              <a:gd name="connsiteX6" fmla="*/ 0 w 11473666"/>
              <a:gd name="connsiteY6" fmla="*/ 0 h 84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73666" h="845729">
                <a:moveTo>
                  <a:pt x="0" y="0"/>
                </a:moveTo>
                <a:lnTo>
                  <a:pt x="11473666" y="0"/>
                </a:lnTo>
                <a:lnTo>
                  <a:pt x="11473666" y="845729"/>
                </a:lnTo>
                <a:lnTo>
                  <a:pt x="401196" y="845729"/>
                </a:lnTo>
                <a:lnTo>
                  <a:pt x="401196" y="440575"/>
                </a:lnTo>
                <a:lnTo>
                  <a:pt x="0" y="44057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82" name="图片 81"/>
          <p:cNvPicPr>
            <a:picLocks noChangeAspect="1"/>
          </p:cNvPicPr>
          <p:nvPr userDrawn="1"/>
        </p:nvPicPr>
        <p:blipFill>
          <a:blip r:embed="rId8" cstate="email"/>
          <a:srcRect/>
          <a:stretch>
            <a:fillRect/>
          </a:stretch>
        </p:blipFill>
        <p:spPr>
          <a:xfrm>
            <a:off x="7187536" y="6271203"/>
            <a:ext cx="1818740" cy="594408"/>
          </a:xfrm>
          <a:custGeom>
            <a:avLst/>
            <a:gdLst>
              <a:gd name="connsiteX0" fmla="*/ 0 w 2468880"/>
              <a:gd name="connsiteY0" fmla="*/ 0 h 514039"/>
              <a:gd name="connsiteX1" fmla="*/ 2468880 w 2468880"/>
              <a:gd name="connsiteY1" fmla="*/ 0 h 514039"/>
              <a:gd name="connsiteX2" fmla="*/ 2468880 w 2468880"/>
              <a:gd name="connsiteY2" fmla="*/ 514039 h 514039"/>
              <a:gd name="connsiteX3" fmla="*/ 0 w 2468880"/>
              <a:gd name="connsiteY3" fmla="*/ 514039 h 514039"/>
              <a:gd name="connsiteX4" fmla="*/ 0 w 2468880"/>
              <a:gd name="connsiteY4" fmla="*/ 0 h 514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880" h="514039">
                <a:moveTo>
                  <a:pt x="0" y="0"/>
                </a:moveTo>
                <a:lnTo>
                  <a:pt x="2468880" y="0"/>
                </a:lnTo>
                <a:lnTo>
                  <a:pt x="2468880" y="514039"/>
                </a:lnTo>
                <a:lnTo>
                  <a:pt x="0" y="514039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0" name="图片 39"/>
          <p:cNvPicPr>
            <a:picLocks noChangeAspect="1"/>
          </p:cNvPicPr>
          <p:nvPr userDrawn="1"/>
        </p:nvPicPr>
        <p:blipFill>
          <a:blip r:embed="rId9" cstate="email"/>
          <a:stretch>
            <a:fillRect/>
          </a:stretch>
        </p:blipFill>
        <p:spPr>
          <a:xfrm>
            <a:off x="243871" y="160454"/>
            <a:ext cx="558947" cy="68976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hdphoto" Target="../media/image15.wdp"/><Relationship Id="rId1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1"/>
          <p:cNvSpPr txBox="1"/>
          <p:nvPr/>
        </p:nvSpPr>
        <p:spPr>
          <a:xfrm>
            <a:off x="1212830" y="2316721"/>
            <a:ext cx="69064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GB Pinyinok-B" panose="02010601030101010101" pitchFamily="2" charset="-122"/>
                <a:cs typeface="Times New Roman" panose="02020603050405020304" pitchFamily="18" charset="0"/>
              </a:rPr>
              <a:t>z</a:t>
            </a:r>
            <a:r>
              <a:rPr lang="en-US" altLang="zh-CN" sz="9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GB Pinyinok-B" panose="02010601030101010101" pitchFamily="2" charset="-122"/>
                <a:cs typeface="Times New Roman" panose="02020603050405020304" pitchFamily="18" charset="0"/>
              </a:rPr>
              <a:t>h ch sh r</a:t>
            </a:r>
            <a:endParaRPr lang="zh-CN" altLang="en-US" sz="9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GB Pinyinok-B" panose="02010601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70"/>
          <p:cNvSpPr txBox="1"/>
          <p:nvPr/>
        </p:nvSpPr>
        <p:spPr>
          <a:xfrm>
            <a:off x="2521859" y="1107118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人教版小学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语文一年级</a:t>
            </a:r>
            <a:endParaRPr lang="zh-CN" altLang="en-US" sz="3200" b="1" dirty="0"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949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1339264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376966" y="3640056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339264" y="2203837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1327017" y="4359208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327017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914846" y="2279721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939340" y="2391153"/>
            <a:ext cx="1731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sh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39339" y="3700308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776303" y="2003781"/>
            <a:ext cx="881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88550" y="2722239"/>
            <a:ext cx="881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776303" y="3440695"/>
            <a:ext cx="881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800796" y="4159152"/>
            <a:ext cx="881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856328" y="2948498"/>
            <a:ext cx="11467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部分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6176877" y="2501470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527347" y="2309413"/>
            <a:ext cx="1457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左边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s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97897" y="3606870"/>
            <a:ext cx="14573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右边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h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6" grpId="0" animBg="1"/>
      <p:bldP spid="7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1552320" y="1599645"/>
            <a:ext cx="7591679" cy="2957133"/>
            <a:chOff x="581024" y="477326"/>
            <a:chExt cx="10122238" cy="2957133"/>
          </a:xfrm>
        </p:grpSpPr>
        <p:grpSp>
          <p:nvGrpSpPr>
            <p:cNvPr id="14" name="组合 13"/>
            <p:cNvGrpSpPr/>
            <p:nvPr/>
          </p:nvGrpSpPr>
          <p:grpSpPr>
            <a:xfrm>
              <a:off x="1845128" y="477326"/>
              <a:ext cx="7004956" cy="1912414"/>
              <a:chOff x="1845128" y="449786"/>
              <a:chExt cx="7004956" cy="1912414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1845128" y="449786"/>
                <a:ext cx="7004956" cy="102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4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       </a:t>
                </a: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a</a:t>
                </a:r>
                <a:r>
                  <a:rPr lang="en-US" altLang="zh-CN" sz="24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       </a:t>
                </a: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s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ha</a:t>
                </a:r>
                <a:r>
                  <a:rPr lang="en-US" altLang="zh-CN" sz="24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</a:t>
                </a:r>
                <a:endParaRPr lang="zh-CN" altLang="en-US" sz="2400" dirty="0"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sp>
            <p:nvSpPr>
              <p:cNvPr id="13" name="右箭头 12"/>
              <p:cNvSpPr/>
              <p:nvPr/>
            </p:nvSpPr>
            <p:spPr>
              <a:xfrm rot="19658188">
                <a:off x="2458730" y="1545628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  <p:sp>
            <p:nvSpPr>
              <p:cNvPr id="15" name="右箭头 14"/>
              <p:cNvSpPr/>
              <p:nvPr/>
            </p:nvSpPr>
            <p:spPr>
              <a:xfrm>
                <a:off x="4648200" y="1072346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  <p:sp>
            <p:nvSpPr>
              <p:cNvPr id="18" name="右箭头 17"/>
              <p:cNvSpPr/>
              <p:nvPr/>
            </p:nvSpPr>
            <p:spPr>
              <a:xfrm>
                <a:off x="4648200" y="2103120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581024" y="1617058"/>
              <a:ext cx="10122238" cy="1817401"/>
              <a:chOff x="581024" y="1640564"/>
              <a:chExt cx="10122238" cy="1817401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581024" y="1640564"/>
                <a:ext cx="9533162" cy="102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s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h      e      </a:t>
                </a: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s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he   </a:t>
                </a:r>
                <a:endParaRPr lang="zh-CN" altLang="en-US" sz="4800" dirty="0"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grpSp>
            <p:nvGrpSpPr>
              <p:cNvPr id="19" name="组合 18"/>
              <p:cNvGrpSpPr/>
              <p:nvPr/>
            </p:nvGrpSpPr>
            <p:grpSpPr>
              <a:xfrm>
                <a:off x="1845127" y="2099489"/>
                <a:ext cx="8858135" cy="1358476"/>
                <a:chOff x="1822267" y="274320"/>
                <a:chExt cx="8858135" cy="1358476"/>
              </a:xfrm>
            </p:grpSpPr>
            <p:sp>
              <p:nvSpPr>
                <p:cNvPr id="20" name="文本框 19"/>
                <p:cNvSpPr txBox="1"/>
                <p:nvPr/>
              </p:nvSpPr>
              <p:spPr>
                <a:xfrm>
                  <a:off x="1822267" y="605592"/>
                  <a:ext cx="8858135" cy="10272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2400" dirty="0" smtClean="0">
                      <a:solidFill>
                        <a:srgbClr val="0070C0"/>
                      </a:solidFill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       </a:t>
                  </a:r>
                  <a:r>
                    <a:rPr lang="en-US" altLang="zh-CN" sz="4800" dirty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u</a:t>
                  </a: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  </a:t>
                  </a:r>
                  <a:r>
                    <a:rPr lang="en-US" altLang="zh-CN" sz="4800" dirty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s</a:t>
                  </a: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hu          </a:t>
                  </a:r>
                  <a:endParaRPr lang="zh-CN" altLang="en-US" sz="4800" dirty="0">
                    <a:latin typeface="GB Pinyinok-B" panose="02010601030101010101" pitchFamily="2" charset="-122"/>
                    <a:ea typeface="GB Pinyinok-B" panose="02010601030101010101" pitchFamily="2" charset="-122"/>
                  </a:endParaRPr>
                </a:p>
              </p:txBody>
            </p:sp>
            <p:sp>
              <p:nvSpPr>
                <p:cNvPr id="21" name="右箭头 20"/>
                <p:cNvSpPr/>
                <p:nvPr/>
              </p:nvSpPr>
              <p:spPr>
                <a:xfrm rot="1697988">
                  <a:off x="2429141" y="806798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  <p:sp>
              <p:nvSpPr>
                <p:cNvPr id="22" name="右箭头 21"/>
                <p:cNvSpPr/>
                <p:nvPr/>
              </p:nvSpPr>
              <p:spPr>
                <a:xfrm>
                  <a:off x="4632960" y="123444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  <p:sp>
              <p:nvSpPr>
                <p:cNvPr id="28" name="右箭头 27"/>
                <p:cNvSpPr/>
                <p:nvPr/>
              </p:nvSpPr>
              <p:spPr>
                <a:xfrm>
                  <a:off x="2514600" y="27432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</p:grpSp>
        </p:grpSp>
      </p:grpSp>
      <p:sp>
        <p:nvSpPr>
          <p:cNvPr id="23" name="文本框 22"/>
          <p:cNvSpPr txBox="1"/>
          <p:nvPr/>
        </p:nvSpPr>
        <p:spPr>
          <a:xfrm>
            <a:off x="2714625" y="5172937"/>
            <a:ext cx="3337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不要忘了四声调</a:t>
            </a:r>
            <a:endParaRPr lang="zh-CN" altLang="en-US" sz="2800" b="1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49770" y="893731"/>
            <a:ext cx="4996544" cy="2176828"/>
            <a:chOff x="2449284" y="1958719"/>
            <a:chExt cx="6662058" cy="2176828"/>
          </a:xfrm>
        </p:grpSpPr>
        <p:sp>
          <p:nvSpPr>
            <p:cNvPr id="5" name="矩形 4"/>
            <p:cNvSpPr/>
            <p:nvPr/>
          </p:nvSpPr>
          <p:spPr>
            <a:xfrm>
              <a:off x="2449284" y="2329658"/>
              <a:ext cx="6564085" cy="114922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6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   z  c  s</a:t>
              </a:r>
              <a:endParaRPr lang="zh-CN" altLang="en-US" sz="66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3323250" y="3689422"/>
            <a:ext cx="4923064" cy="2176828"/>
            <a:chOff x="2449284" y="1958719"/>
            <a:chExt cx="6662058" cy="2176828"/>
          </a:xfrm>
        </p:grpSpPr>
        <p:sp>
          <p:nvSpPr>
            <p:cNvPr id="12" name="矩形 11"/>
            <p:cNvSpPr/>
            <p:nvPr/>
          </p:nvSpPr>
          <p:spPr>
            <a:xfrm>
              <a:off x="2498271" y="2445211"/>
              <a:ext cx="6564082" cy="105317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60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 zh  ch  sh </a:t>
              </a:r>
              <a:endParaRPr lang="zh-CN" altLang="en-US" sz="6000" dirty="0">
                <a:solidFill>
                  <a:srgbClr val="0070C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904374" y="1615771"/>
            <a:ext cx="249127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5400" dirty="0" smtClean="0">
                <a:latin typeface="微软雅黑" panose="020B0503020204020204" charset="-122"/>
                <a:ea typeface="微软雅黑" panose="020B0503020204020204" charset="-122"/>
              </a:rPr>
              <a:t>读一读  </a:t>
            </a:r>
            <a:endParaRPr lang="en-US" altLang="zh-CN" sz="54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54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5400" dirty="0" smtClean="0">
                <a:latin typeface="微软雅黑" panose="020B0503020204020204" charset="-122"/>
                <a:ea typeface="微软雅黑" panose="020B0503020204020204" charset="-122"/>
              </a:rPr>
              <a:t>分一分</a:t>
            </a:r>
            <a:endParaRPr lang="zh-CN" altLang="en-US" sz="5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49770" y="893731"/>
            <a:ext cx="4996544" cy="2176828"/>
            <a:chOff x="2449284" y="1958719"/>
            <a:chExt cx="6662058" cy="2176828"/>
          </a:xfrm>
        </p:grpSpPr>
        <p:sp>
          <p:nvSpPr>
            <p:cNvPr id="5" name="矩形 4"/>
            <p:cNvSpPr/>
            <p:nvPr/>
          </p:nvSpPr>
          <p:spPr>
            <a:xfrm>
              <a:off x="2449284" y="2454051"/>
              <a:ext cx="6564085" cy="114922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6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   z  c  s</a:t>
              </a:r>
              <a:endParaRPr lang="zh-CN" altLang="en-US" sz="66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3322171" y="3689422"/>
            <a:ext cx="4924143" cy="2176828"/>
            <a:chOff x="2447824" y="1958719"/>
            <a:chExt cx="6663518" cy="2176828"/>
          </a:xfrm>
        </p:grpSpPr>
        <p:sp>
          <p:nvSpPr>
            <p:cNvPr id="12" name="矩形 11"/>
            <p:cNvSpPr/>
            <p:nvPr/>
          </p:nvSpPr>
          <p:spPr>
            <a:xfrm>
              <a:off x="2447824" y="2424813"/>
              <a:ext cx="6564082" cy="105317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60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 zh  ch  sh </a:t>
              </a:r>
              <a:endParaRPr lang="zh-CN" altLang="en-US" sz="6000" dirty="0">
                <a:solidFill>
                  <a:srgbClr val="0070C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299545" y="1403932"/>
            <a:ext cx="300542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我们是平舌音</a:t>
            </a:r>
            <a:endParaRPr lang="zh-CN" altLang="en-US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9545" y="4500803"/>
            <a:ext cx="29502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我们是翘舌音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490233" y="2592619"/>
            <a:ext cx="5155747" cy="792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66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日</a:t>
            </a:r>
            <a:r>
              <a:rPr lang="zh-CN" altLang="en-US" sz="6600" dirty="0" smtClean="0">
                <a:latin typeface="微软雅黑" panose="020B0503020204020204" charset="-122"/>
                <a:ea typeface="微软雅黑" panose="020B0503020204020204" charset="-122"/>
              </a:rPr>
              <a:t>光照小苗</a:t>
            </a:r>
            <a:endParaRPr lang="en-US" altLang="zh-CN" sz="6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926146" y="1339250"/>
            <a:ext cx="2564087" cy="388147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1339264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339264" y="3640750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339264" y="2203837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1327017" y="4359208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327017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914846" y="2279721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723110" y="2398887"/>
            <a:ext cx="906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r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39339" y="3700308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776303" y="2003781"/>
            <a:ext cx="1095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788550" y="2722239"/>
            <a:ext cx="1082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776303" y="3440695"/>
            <a:ext cx="1095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800796" y="4159152"/>
            <a:ext cx="1070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682539" y="2934007"/>
            <a:ext cx="1557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笔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6413540" y="2486979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764010" y="2294922"/>
            <a:ext cx="2143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直直竖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793179" y="3803601"/>
            <a:ext cx="2366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弯弯杈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 flipV="1">
            <a:off x="1849076" y="3026352"/>
            <a:ext cx="273822" cy="88500"/>
          </a:xfrm>
          <a:prstGeom prst="rect">
            <a:avLst/>
          </a:prstGeom>
          <a:solidFill>
            <a:srgbClr val="FFFDEE"/>
          </a:solidFill>
          <a:ln>
            <a:solidFill>
              <a:srgbClr val="FFF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 flipV="1">
            <a:off x="1504986" y="3030835"/>
            <a:ext cx="273822" cy="88500"/>
          </a:xfrm>
          <a:prstGeom prst="rect">
            <a:avLst/>
          </a:prstGeom>
          <a:solidFill>
            <a:srgbClr val="FFFDEE"/>
          </a:solidFill>
          <a:ln>
            <a:solidFill>
              <a:srgbClr val="FFFD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2025126" y="3024920"/>
            <a:ext cx="69264" cy="578519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6" grpId="0" animBg="1"/>
      <p:bldP spid="7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608562" y="1674315"/>
            <a:ext cx="7021947" cy="2963743"/>
            <a:chOff x="1551975" y="487437"/>
            <a:chExt cx="7298109" cy="2963743"/>
          </a:xfrm>
        </p:grpSpPr>
        <p:grpSp>
          <p:nvGrpSpPr>
            <p:cNvPr id="14" name="组合 13"/>
            <p:cNvGrpSpPr/>
            <p:nvPr/>
          </p:nvGrpSpPr>
          <p:grpSpPr>
            <a:xfrm>
              <a:off x="1845128" y="487437"/>
              <a:ext cx="7004956" cy="1344811"/>
              <a:chOff x="1845128" y="459897"/>
              <a:chExt cx="7004956" cy="1344811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1845128" y="459897"/>
                <a:ext cx="7004956" cy="102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4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        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e</a:t>
                </a:r>
                <a:r>
                  <a:rPr lang="en-US" altLang="zh-CN" sz="24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       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re</a:t>
                </a:r>
                <a:r>
                  <a:rPr lang="en-US" altLang="zh-CN" sz="24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</a:t>
                </a:r>
                <a:endParaRPr lang="zh-CN" altLang="en-US" sz="2400" dirty="0"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sp>
            <p:nvSpPr>
              <p:cNvPr id="13" name="右箭头 12"/>
              <p:cNvSpPr/>
              <p:nvPr/>
            </p:nvSpPr>
            <p:spPr>
              <a:xfrm rot="19658188">
                <a:off x="2458730" y="1545628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  <p:sp>
            <p:nvSpPr>
              <p:cNvPr id="15" name="右箭头 14"/>
              <p:cNvSpPr/>
              <p:nvPr/>
            </p:nvSpPr>
            <p:spPr>
              <a:xfrm>
                <a:off x="4648200" y="1072346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1551975" y="1585018"/>
              <a:ext cx="7040088" cy="1866162"/>
              <a:chOff x="1551975" y="1608524"/>
              <a:chExt cx="7040088" cy="1866162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1551975" y="1608524"/>
                <a:ext cx="1496897" cy="102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r</a:t>
                </a:r>
                <a:r>
                  <a:rPr lang="en-US" altLang="zh-CN" sz="48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   </a:t>
                </a:r>
                <a:endParaRPr lang="zh-CN" altLang="en-US" sz="4800" dirty="0">
                  <a:solidFill>
                    <a:srgbClr val="0070C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grpSp>
            <p:nvGrpSpPr>
              <p:cNvPr id="19" name="组合 18"/>
              <p:cNvGrpSpPr/>
              <p:nvPr/>
            </p:nvGrpSpPr>
            <p:grpSpPr>
              <a:xfrm>
                <a:off x="2452001" y="2447482"/>
                <a:ext cx="6140062" cy="1027204"/>
                <a:chOff x="2429141" y="622313"/>
                <a:chExt cx="6140062" cy="1027204"/>
              </a:xfrm>
            </p:grpSpPr>
            <p:sp>
              <p:nvSpPr>
                <p:cNvPr id="20" name="文本框 19"/>
                <p:cNvSpPr txBox="1"/>
                <p:nvPr/>
              </p:nvSpPr>
              <p:spPr>
                <a:xfrm>
                  <a:off x="3658678" y="622313"/>
                  <a:ext cx="4910525" cy="10272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u      </a:t>
                  </a:r>
                  <a:r>
                    <a:rPr lang="en-US" altLang="zh-CN" sz="4800" dirty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r</a:t>
                  </a: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u          </a:t>
                  </a:r>
                  <a:endParaRPr lang="zh-CN" altLang="en-US" sz="4800" dirty="0">
                    <a:latin typeface="GB Pinyinok-B" panose="02010601030101010101" pitchFamily="2" charset="-122"/>
                    <a:ea typeface="GB Pinyinok-B" panose="02010601030101010101" pitchFamily="2" charset="-122"/>
                  </a:endParaRPr>
                </a:p>
              </p:txBody>
            </p:sp>
            <p:sp>
              <p:nvSpPr>
                <p:cNvPr id="21" name="右箭头 20"/>
                <p:cNvSpPr/>
                <p:nvPr/>
              </p:nvSpPr>
              <p:spPr>
                <a:xfrm rot="1697988">
                  <a:off x="2429141" y="806798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  <p:sp>
              <p:nvSpPr>
                <p:cNvPr id="22" name="右箭头 21"/>
                <p:cNvSpPr/>
                <p:nvPr/>
              </p:nvSpPr>
              <p:spPr>
                <a:xfrm>
                  <a:off x="4632960" y="123444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</p:grpSp>
        </p:grpSp>
      </p:grpSp>
      <p:sp>
        <p:nvSpPr>
          <p:cNvPr id="18" name="文本框 17"/>
          <p:cNvSpPr txBox="1"/>
          <p:nvPr/>
        </p:nvSpPr>
        <p:spPr>
          <a:xfrm>
            <a:off x="3042745" y="5172937"/>
            <a:ext cx="3009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不要忘了四声调</a:t>
            </a:r>
            <a:endParaRPr lang="zh-CN" altLang="en-US" sz="2800" b="1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943610" y="893731"/>
            <a:ext cx="6200390" cy="2176828"/>
            <a:chOff x="2041070" y="1958719"/>
            <a:chExt cx="7680147" cy="2176828"/>
          </a:xfrm>
        </p:grpSpPr>
        <p:sp>
          <p:nvSpPr>
            <p:cNvPr id="5" name="矩形 4"/>
            <p:cNvSpPr/>
            <p:nvPr/>
          </p:nvSpPr>
          <p:spPr>
            <a:xfrm>
              <a:off x="2041070" y="2029239"/>
              <a:ext cx="7680147" cy="18651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9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zhchsh</a:t>
              </a:r>
              <a:r>
                <a:rPr lang="en-US" altLang="zh-CN" sz="9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r</a:t>
              </a:r>
              <a:endParaRPr lang="zh-CN" altLang="en-US" sz="96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3198010" y="3689422"/>
            <a:ext cx="5804099" cy="2176828"/>
            <a:chOff x="2295370" y="1958719"/>
            <a:chExt cx="7132903" cy="2176828"/>
          </a:xfrm>
        </p:grpSpPr>
        <p:sp>
          <p:nvSpPr>
            <p:cNvPr id="12" name="矩形 11"/>
            <p:cNvSpPr/>
            <p:nvPr/>
          </p:nvSpPr>
          <p:spPr>
            <a:xfrm>
              <a:off x="2295370" y="2265729"/>
              <a:ext cx="7132903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0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zhichishiri</a:t>
              </a:r>
              <a:endParaRPr lang="zh-CN" altLang="en-US" sz="8000" dirty="0">
                <a:solidFill>
                  <a:srgbClr val="0070C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452336" y="1593231"/>
            <a:ext cx="249127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5400" dirty="0" smtClean="0">
                <a:latin typeface="微软雅黑" panose="020B0503020204020204" charset="-122"/>
                <a:ea typeface="微软雅黑" panose="020B0503020204020204" charset="-122"/>
              </a:rPr>
              <a:t>认一认</a:t>
            </a:r>
            <a:endParaRPr lang="en-US" altLang="zh-CN" sz="54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54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5400" dirty="0" smtClean="0">
                <a:latin typeface="微软雅黑" panose="020B0503020204020204" charset="-122"/>
                <a:ea typeface="微软雅黑" panose="020B0503020204020204" charset="-122"/>
              </a:rPr>
              <a:t>想一想</a:t>
            </a:r>
            <a:endParaRPr lang="zh-CN" altLang="en-US" sz="54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148567" y="893731"/>
            <a:ext cx="5887385" cy="2176828"/>
            <a:chOff x="2302590" y="1958719"/>
            <a:chExt cx="7512221" cy="2176828"/>
          </a:xfrm>
        </p:grpSpPr>
        <p:sp>
          <p:nvSpPr>
            <p:cNvPr id="5" name="矩形 4"/>
            <p:cNvSpPr/>
            <p:nvPr/>
          </p:nvSpPr>
          <p:spPr>
            <a:xfrm>
              <a:off x="2302590" y="2139601"/>
              <a:ext cx="7512221" cy="171739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8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zh ch sh r</a:t>
              </a:r>
              <a:endParaRPr lang="zh-CN" altLang="en-US" sz="8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3323249" y="3626358"/>
            <a:ext cx="5681171" cy="2176828"/>
            <a:chOff x="2449284" y="1958719"/>
            <a:chExt cx="7185569" cy="2176828"/>
          </a:xfrm>
        </p:grpSpPr>
        <p:sp>
          <p:nvSpPr>
            <p:cNvPr id="12" name="矩形 11"/>
            <p:cNvSpPr/>
            <p:nvPr/>
          </p:nvSpPr>
          <p:spPr>
            <a:xfrm>
              <a:off x="2467492" y="2328793"/>
              <a:ext cx="7167361" cy="12453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72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Zhichishiri</a:t>
              </a:r>
              <a:endParaRPr lang="zh-CN" altLang="en-US" sz="7200" dirty="0">
                <a:solidFill>
                  <a:srgbClr val="0070C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244928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331008" y="1393866"/>
            <a:ext cx="29043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我们是声母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44168" y="3846120"/>
            <a:ext cx="29043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400" dirty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我们是整体</a:t>
            </a:r>
            <a:endParaRPr lang="en-US" altLang="zh-CN" sz="40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40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认读音节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06312" y="1283193"/>
            <a:ext cx="65885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/>
              <a:t>zhī   </a:t>
            </a:r>
            <a:r>
              <a:rPr lang="en-US" altLang="zh-CN" sz="6600" dirty="0" smtClean="0"/>
              <a:t>zhí   zhǐ   zhì  chī   chí   chǐ   chì shī   shí    shǐ   shì</a:t>
            </a:r>
            <a:endParaRPr lang="en-US" altLang="zh-CN" sz="6600" dirty="0" smtClean="0"/>
          </a:p>
          <a:p>
            <a:r>
              <a:rPr lang="en-US" altLang="zh-CN" sz="6600" dirty="0" smtClean="0"/>
              <a:t>rì  </a:t>
            </a:r>
            <a:endParaRPr lang="zh-CN" altLang="en-US" sz="6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矩形 170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引入新课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98419" y="1939184"/>
            <a:ext cx="41128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endParaRPr lang="en-US" altLang="zh-CN" sz="2800" dirty="0" smtClean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36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今天我们来学习最后一组声母。</a:t>
            </a:r>
            <a:endParaRPr lang="zh-CN" altLang="en-US" sz="3600" dirty="0">
              <a:solidFill>
                <a:prstClr val="white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50502" y="1939184"/>
            <a:ext cx="2882021" cy="27159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997845" y="1901936"/>
            <a:ext cx="8146155" cy="2862322"/>
            <a:chOff x="1772250" y="2066322"/>
            <a:chExt cx="10861540" cy="2862322"/>
          </a:xfrm>
        </p:grpSpPr>
        <p:sp>
          <p:nvSpPr>
            <p:cNvPr id="4" name="文本框 3"/>
            <p:cNvSpPr txBox="1"/>
            <p:nvPr/>
          </p:nvSpPr>
          <p:spPr>
            <a:xfrm>
              <a:off x="1772250" y="2066322"/>
              <a:ext cx="10861540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zh             </a:t>
              </a:r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zhua</a:t>
              </a:r>
              <a:endParaRPr lang="en-US" altLang="zh-CN" sz="6000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ch    </a:t>
              </a:r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    </a:t>
              </a:r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   </a:t>
              </a:r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chua</a:t>
              </a:r>
              <a:endParaRPr lang="en-US" altLang="zh-CN" sz="6000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  <a:p>
              <a:r>
                <a:rPr lang="en-US" altLang="zh-CN" sz="60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s</a:t>
              </a:r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h             </a:t>
              </a:r>
              <a:r>
                <a:rPr lang="en-US" altLang="zh-CN" sz="60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shua</a:t>
              </a:r>
              <a:endParaRPr lang="en-US" altLang="zh-CN" sz="6000" dirty="0" smtClean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3492917" y="2352292"/>
              <a:ext cx="5592959" cy="2496172"/>
              <a:chOff x="3492917" y="2352292"/>
              <a:chExt cx="5592959" cy="2496172"/>
            </a:xfrm>
          </p:grpSpPr>
          <p:sp>
            <p:nvSpPr>
              <p:cNvPr id="33" name="右箭头 32"/>
              <p:cNvSpPr/>
              <p:nvPr/>
            </p:nvSpPr>
            <p:spPr>
              <a:xfrm>
                <a:off x="3499327" y="3481749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右箭头 33"/>
              <p:cNvSpPr/>
              <p:nvPr/>
            </p:nvSpPr>
            <p:spPr>
              <a:xfrm>
                <a:off x="5915956" y="3514406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右箭头 34"/>
              <p:cNvSpPr/>
              <p:nvPr/>
            </p:nvSpPr>
            <p:spPr>
              <a:xfrm rot="19685806">
                <a:off x="7845664" y="2465480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右箭头 35"/>
              <p:cNvSpPr/>
              <p:nvPr/>
            </p:nvSpPr>
            <p:spPr>
              <a:xfrm>
                <a:off x="7973356" y="3514406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右箭头 36"/>
              <p:cNvSpPr/>
              <p:nvPr/>
            </p:nvSpPr>
            <p:spPr>
              <a:xfrm rot="1649624">
                <a:off x="7856022" y="4589384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右箭头 39"/>
              <p:cNvSpPr/>
              <p:nvPr/>
            </p:nvSpPr>
            <p:spPr>
              <a:xfrm rot="1379495">
                <a:off x="3492917" y="2352292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右箭头 40"/>
              <p:cNvSpPr/>
              <p:nvPr/>
            </p:nvSpPr>
            <p:spPr>
              <a:xfrm rot="20380398">
                <a:off x="3509686" y="4589384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3" name="文本框 12"/>
          <p:cNvSpPr txBox="1"/>
          <p:nvPr/>
        </p:nvSpPr>
        <p:spPr>
          <a:xfrm>
            <a:off x="2718117" y="5196029"/>
            <a:ext cx="283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不要忘了四声调</a:t>
            </a:r>
            <a:endParaRPr lang="zh-CN" altLang="en-US" sz="2800" b="1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2980" y="2024347"/>
            <a:ext cx="84976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z</a:t>
            </a:r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h                 </a:t>
            </a:r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zhuo</a:t>
            </a:r>
            <a:endParaRPr lang="en-US" altLang="zh-CN" sz="5400" dirty="0" smtClean="0">
              <a:latin typeface="GB Pinyinok-B" panose="02010601030101010101" pitchFamily="2" charset="-122"/>
              <a:ea typeface="GB Pinyinok-B" panose="02010601030101010101" pitchFamily="2" charset="-122"/>
            </a:endParaRPr>
          </a:p>
          <a:p>
            <a:r>
              <a:rPr lang="en-US" altLang="zh-CN" sz="54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c</a:t>
            </a:r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h                 </a:t>
            </a:r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chuo</a:t>
            </a:r>
            <a:endParaRPr lang="en-US" altLang="zh-CN" sz="5400" dirty="0" smtClean="0">
              <a:latin typeface="GB Pinyinok-B" panose="02010601030101010101" pitchFamily="2" charset="-122"/>
              <a:ea typeface="GB Pinyinok-B" panose="02010601030101010101" pitchFamily="2" charset="-122"/>
            </a:endParaRPr>
          </a:p>
          <a:p>
            <a:r>
              <a:rPr lang="en-US" altLang="zh-CN" sz="54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s</a:t>
            </a:r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h                 </a:t>
            </a:r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shuo</a:t>
            </a:r>
            <a:endParaRPr lang="en-US" altLang="zh-CN" sz="5400" dirty="0" smtClean="0">
              <a:latin typeface="GB Pinyinok-B" panose="02010601030101010101" pitchFamily="2" charset="-122"/>
              <a:ea typeface="GB Pinyinok-B" panose="02010601030101010101" pitchFamily="2" charset="-122"/>
            </a:endParaRPr>
          </a:p>
          <a:p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 r                 </a:t>
            </a:r>
            <a:r>
              <a:rPr lang="en-US" altLang="zh-CN" sz="54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ruo</a:t>
            </a:r>
            <a:endParaRPr lang="zh-CN" altLang="en-US" sz="54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413977" y="2266822"/>
            <a:ext cx="4006334" cy="3044353"/>
            <a:chOff x="3218636" y="2266821"/>
            <a:chExt cx="5341778" cy="3044353"/>
          </a:xfrm>
        </p:grpSpPr>
        <p:sp>
          <p:nvSpPr>
            <p:cNvPr id="33" name="右箭头 32"/>
            <p:cNvSpPr/>
            <p:nvPr/>
          </p:nvSpPr>
          <p:spPr>
            <a:xfrm rot="865263">
              <a:off x="3223012" y="3259305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右箭头 33"/>
            <p:cNvSpPr/>
            <p:nvPr/>
          </p:nvSpPr>
          <p:spPr>
            <a:xfrm>
              <a:off x="5386793" y="3764545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右箭头 34"/>
            <p:cNvSpPr/>
            <p:nvPr/>
          </p:nvSpPr>
          <p:spPr>
            <a:xfrm rot="19685806">
              <a:off x="7333170" y="2319856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右箭头 35"/>
            <p:cNvSpPr/>
            <p:nvPr/>
          </p:nvSpPr>
          <p:spPr>
            <a:xfrm rot="19866228">
              <a:off x="7447894" y="3229079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右箭头 36"/>
            <p:cNvSpPr/>
            <p:nvPr/>
          </p:nvSpPr>
          <p:spPr>
            <a:xfrm rot="1649624">
              <a:off x="7427932" y="4136252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右箭头 39"/>
            <p:cNvSpPr/>
            <p:nvPr/>
          </p:nvSpPr>
          <p:spPr>
            <a:xfrm rot="1379495">
              <a:off x="3231336" y="2266821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右箭头 40"/>
            <p:cNvSpPr/>
            <p:nvPr/>
          </p:nvSpPr>
          <p:spPr>
            <a:xfrm rot="20380398">
              <a:off x="3218636" y="4109429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右箭头 11"/>
            <p:cNvSpPr/>
            <p:nvPr/>
          </p:nvSpPr>
          <p:spPr>
            <a:xfrm rot="20178935">
              <a:off x="3232563" y="5027697"/>
              <a:ext cx="1112520" cy="2590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右箭头 12"/>
            <p:cNvSpPr/>
            <p:nvPr/>
          </p:nvSpPr>
          <p:spPr>
            <a:xfrm rot="1649624">
              <a:off x="7423244" y="5031775"/>
              <a:ext cx="1112520" cy="27939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4447945" y="3041270"/>
              <a:ext cx="101987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8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586988" y="3041270"/>
              <a:ext cx="101987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8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3446447" y="5171474"/>
            <a:ext cx="2065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不要忘了四声调</a:t>
            </a:r>
            <a:endParaRPr lang="zh-CN" altLang="en-US" sz="2800" b="1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归纳总结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80075" y="1261189"/>
            <a:ext cx="8610308" cy="2176828"/>
            <a:chOff x="2525424" y="1958719"/>
            <a:chExt cx="6585917" cy="2176828"/>
          </a:xfrm>
        </p:grpSpPr>
        <p:sp>
          <p:nvSpPr>
            <p:cNvPr id="5" name="矩形 4"/>
            <p:cNvSpPr/>
            <p:nvPr/>
          </p:nvSpPr>
          <p:spPr>
            <a:xfrm>
              <a:off x="2539738" y="2330129"/>
              <a:ext cx="6564085" cy="114922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6600" dirty="0" err="1">
                  <a:latin typeface="GB Pinyinok-B" panose="02010601030101010101" pitchFamily="2" charset="-122"/>
                  <a:ea typeface="GB Pinyinok-B" panose="02010601030101010101" pitchFamily="2" charset="-122"/>
                </a:rPr>
                <a:t>b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p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m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f</a:t>
              </a:r>
              <a:r>
                <a:rPr lang="en-US" altLang="zh-CN" sz="66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 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d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t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n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l</a:t>
              </a:r>
              <a:r>
                <a:rPr lang="en-US" altLang="zh-CN" sz="66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 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g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k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h</a:t>
              </a:r>
              <a:r>
                <a:rPr lang="en-US" altLang="zh-CN" sz="66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 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j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q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x</a:t>
              </a:r>
              <a:r>
                <a:rPr lang="en-US" altLang="zh-CN" sz="66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 </a:t>
              </a:r>
              <a:endParaRPr lang="zh-CN" altLang="en-US" sz="66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7" name="直接连接符 6"/>
            <p:cNvCxnSpPr/>
            <p:nvPr/>
          </p:nvCxnSpPr>
          <p:spPr>
            <a:xfrm flipV="1">
              <a:off x="2525424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flipV="1">
              <a:off x="2547256" y="2820425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302255" y="4059811"/>
            <a:ext cx="8606784" cy="2176828"/>
            <a:chOff x="2525460" y="1958719"/>
            <a:chExt cx="6585882" cy="2176828"/>
          </a:xfrm>
        </p:grpSpPr>
        <p:sp>
          <p:nvSpPr>
            <p:cNvPr id="12" name="矩形 11"/>
            <p:cNvSpPr/>
            <p:nvPr/>
          </p:nvSpPr>
          <p:spPr>
            <a:xfrm>
              <a:off x="2547259" y="2342071"/>
              <a:ext cx="6564083" cy="114922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66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z</a:t>
              </a:r>
              <a:r>
                <a:rPr lang="en-US" altLang="zh-CN" sz="66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h</a:t>
              </a:r>
              <a:r>
                <a:rPr lang="en-US" altLang="zh-CN" sz="6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ch </a:t>
              </a:r>
              <a:r>
                <a:rPr lang="en-US" altLang="zh-CN" sz="66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sh</a:t>
              </a:r>
              <a:r>
                <a:rPr lang="en-US" altLang="zh-CN" sz="6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r  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z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c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s</a:t>
              </a:r>
              <a:r>
                <a:rPr lang="en-US" altLang="zh-CN" sz="66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  </a:t>
              </a:r>
              <a:r>
                <a:rPr lang="en-US" altLang="zh-CN" sz="6600" dirty="0" err="1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y</a:t>
              </a:r>
              <a:r>
                <a:rPr lang="en-US" altLang="zh-CN" sz="6600" dirty="0" err="1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w</a:t>
              </a:r>
              <a:endParaRPr lang="zh-CN" altLang="en-US" sz="66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2525460" y="195871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2547257" y="2737284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V="1">
              <a:off x="2547256" y="3445329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2547256" y="4102890"/>
              <a:ext cx="6564085" cy="3265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4227612" y="534079"/>
            <a:ext cx="1447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微软雅黑" panose="020B0503020204020204" charset="-122"/>
                <a:ea typeface="微软雅黑" panose="020B0503020204020204" charset="-122"/>
              </a:rPr>
              <a:t>声  母</a:t>
            </a:r>
            <a:endParaRPr lang="zh-CN" altLang="en-US" sz="4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归纳总结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3403237" y="3992509"/>
            <a:ext cx="2517770" cy="2074564"/>
            <a:chOff x="767744" y="1175950"/>
            <a:chExt cx="3357027" cy="2074564"/>
          </a:xfrm>
        </p:grpSpPr>
        <p:sp>
          <p:nvSpPr>
            <p:cNvPr id="2" name="同心圆 1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流程图: 联系 18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流程图: 联系 21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" name="直接连接符 23"/>
            <p:cNvCxnSpPr>
              <a:stCxn id="19" idx="6"/>
              <a:endCxn id="2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>
              <a:stCxn id="2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文本框 4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e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2919058" y="1175950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2244370" y="2389169"/>
              <a:ext cx="5466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r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467783" y="2483047"/>
            <a:ext cx="2517770" cy="2928970"/>
            <a:chOff x="767744" y="1002702"/>
            <a:chExt cx="3357027" cy="2928970"/>
          </a:xfrm>
        </p:grpSpPr>
        <p:sp>
          <p:nvSpPr>
            <p:cNvPr id="84" name="同心圆 83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5" name="流程图: 联系 84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流程图: 联系 85"/>
            <p:cNvSpPr/>
            <p:nvPr/>
          </p:nvSpPr>
          <p:spPr>
            <a:xfrm>
              <a:off x="2165341" y="1179119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流程图: 联系 87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9" name="直接连接符 88"/>
            <p:cNvCxnSpPr>
              <a:stCxn id="85" idx="6"/>
              <a:endCxn id="84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>
              <a:stCxn id="94" idx="2"/>
              <a:endCxn id="84" idx="0"/>
            </p:cNvCxnSpPr>
            <p:nvPr/>
          </p:nvCxnSpPr>
          <p:spPr>
            <a:xfrm flipH="1">
              <a:off x="2446590" y="1833699"/>
              <a:ext cx="126193" cy="5583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>
              <a:stCxn id="84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文本框 9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2300890" y="1002702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e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7" name="文本框 96"/>
            <p:cNvSpPr txBox="1"/>
            <p:nvPr/>
          </p:nvSpPr>
          <p:spPr>
            <a:xfrm>
              <a:off x="2077568" y="2362012"/>
              <a:ext cx="89352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zh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3349266" y="437026"/>
            <a:ext cx="2517770" cy="2959056"/>
            <a:chOff x="767744" y="1002702"/>
            <a:chExt cx="3357027" cy="2959056"/>
          </a:xfrm>
        </p:grpSpPr>
        <p:sp>
          <p:nvSpPr>
            <p:cNvPr id="91" name="同心圆 90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5" name="流程图: 联系 94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流程图: 联系 97"/>
            <p:cNvSpPr/>
            <p:nvPr/>
          </p:nvSpPr>
          <p:spPr>
            <a:xfrm>
              <a:off x="2165341" y="1179119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流程图: 联系 98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0" name="直接连接符 99"/>
            <p:cNvCxnSpPr>
              <a:stCxn id="95" idx="6"/>
              <a:endCxn id="91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>
              <a:stCxn id="104" idx="2"/>
              <a:endCxn id="91" idx="0"/>
            </p:cNvCxnSpPr>
            <p:nvPr/>
          </p:nvCxnSpPr>
          <p:spPr>
            <a:xfrm flipH="1">
              <a:off x="2446590" y="1833699"/>
              <a:ext cx="126193" cy="5583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>
              <a:stCxn id="91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文本框 10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2300890" y="1002702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e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2052113" y="2392098"/>
              <a:ext cx="97789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ch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6068698" y="2187662"/>
            <a:ext cx="2517770" cy="2920296"/>
            <a:chOff x="767744" y="1002702"/>
            <a:chExt cx="3357027" cy="2920296"/>
          </a:xfrm>
        </p:grpSpPr>
        <p:sp>
          <p:nvSpPr>
            <p:cNvPr id="108" name="同心圆 107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9" name="流程图: 联系 108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流程图: 联系 109"/>
            <p:cNvSpPr/>
            <p:nvPr/>
          </p:nvSpPr>
          <p:spPr>
            <a:xfrm>
              <a:off x="2165341" y="1179119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流程图: 联系 110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2" name="直接连接符 111"/>
            <p:cNvCxnSpPr>
              <a:stCxn id="109" idx="6"/>
              <a:endCxn id="108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>
              <a:stCxn id="116" idx="2"/>
              <a:endCxn id="108" idx="0"/>
            </p:cNvCxnSpPr>
            <p:nvPr/>
          </p:nvCxnSpPr>
          <p:spPr>
            <a:xfrm flipH="1">
              <a:off x="2446590" y="1833699"/>
              <a:ext cx="126193" cy="5583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>
              <a:stCxn id="108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文本框 114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16" name="文本框 115"/>
            <p:cNvSpPr txBox="1"/>
            <p:nvPr/>
          </p:nvSpPr>
          <p:spPr>
            <a:xfrm>
              <a:off x="2300890" y="1002702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e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17" name="文本框 116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18" name="文本框 117"/>
            <p:cNvSpPr txBox="1"/>
            <p:nvPr/>
          </p:nvSpPr>
          <p:spPr>
            <a:xfrm>
              <a:off x="2083809" y="2353338"/>
              <a:ext cx="96955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sh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归纳总结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83" name="组合 82"/>
          <p:cNvGrpSpPr/>
          <p:nvPr/>
        </p:nvGrpSpPr>
        <p:grpSpPr>
          <a:xfrm>
            <a:off x="406427" y="1301263"/>
            <a:ext cx="2517770" cy="3676222"/>
            <a:chOff x="767744" y="1836354"/>
            <a:chExt cx="3357027" cy="3676222"/>
          </a:xfrm>
        </p:grpSpPr>
        <p:sp>
          <p:nvSpPr>
            <p:cNvPr id="84" name="同心圆 83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5" name="流程图: 联系 84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流程图: 联系 87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9" name="直接连接符 88"/>
            <p:cNvCxnSpPr>
              <a:stCxn id="85" idx="6"/>
              <a:endCxn id="84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>
              <a:stCxn id="84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文本框 9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2216093" y="2323725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49" name="直接连接符 48"/>
            <p:cNvCxnSpPr>
              <a:stCxn id="84" idx="4"/>
            </p:cNvCxnSpPr>
            <p:nvPr/>
          </p:nvCxnSpPr>
          <p:spPr>
            <a:xfrm>
              <a:off x="2446590" y="3250514"/>
              <a:ext cx="1" cy="7084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文本框 52"/>
            <p:cNvSpPr txBox="1"/>
            <p:nvPr/>
          </p:nvSpPr>
          <p:spPr>
            <a:xfrm>
              <a:off x="2085735" y="3942916"/>
              <a:ext cx="89352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zh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54" name="同心圆 53"/>
            <p:cNvSpPr/>
            <p:nvPr/>
          </p:nvSpPr>
          <p:spPr>
            <a:xfrm>
              <a:off x="1998720" y="3975969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3064021" y="1315593"/>
            <a:ext cx="2517770" cy="3676222"/>
            <a:chOff x="767744" y="1836354"/>
            <a:chExt cx="3357027" cy="3676222"/>
          </a:xfrm>
        </p:grpSpPr>
        <p:sp>
          <p:nvSpPr>
            <p:cNvPr id="58" name="同心圆 57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9" name="流程图: 联系 58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流程图: 联系 59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1" name="直接连接符 60"/>
            <p:cNvCxnSpPr>
              <a:stCxn id="59" idx="6"/>
              <a:endCxn id="58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>
              <a:stCxn id="58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文本框 62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2216093" y="2323725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66" name="直接连接符 65"/>
            <p:cNvCxnSpPr>
              <a:stCxn id="58" idx="4"/>
            </p:cNvCxnSpPr>
            <p:nvPr/>
          </p:nvCxnSpPr>
          <p:spPr>
            <a:xfrm>
              <a:off x="2446590" y="3250514"/>
              <a:ext cx="1" cy="7084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文本框 66"/>
            <p:cNvSpPr txBox="1"/>
            <p:nvPr/>
          </p:nvSpPr>
          <p:spPr>
            <a:xfrm>
              <a:off x="2085735" y="3942916"/>
              <a:ext cx="89352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c</a:t>
              </a:r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h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68" name="同心圆 67"/>
            <p:cNvSpPr/>
            <p:nvPr/>
          </p:nvSpPr>
          <p:spPr>
            <a:xfrm>
              <a:off x="1998720" y="3975969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5956828" y="1311563"/>
            <a:ext cx="2517770" cy="3676222"/>
            <a:chOff x="767744" y="1836354"/>
            <a:chExt cx="3357027" cy="3676222"/>
          </a:xfrm>
        </p:grpSpPr>
        <p:sp>
          <p:nvSpPr>
            <p:cNvPr id="70" name="同心圆 69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1" name="流程图: 联系 70"/>
            <p:cNvSpPr/>
            <p:nvPr/>
          </p:nvSpPr>
          <p:spPr>
            <a:xfrm>
              <a:off x="767744" y="2205486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流程图: 联系 71"/>
            <p:cNvSpPr/>
            <p:nvPr/>
          </p:nvSpPr>
          <p:spPr>
            <a:xfrm>
              <a:off x="3415644" y="2006947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3" name="直接连接符 72"/>
            <p:cNvCxnSpPr>
              <a:stCxn id="71" idx="6"/>
              <a:endCxn id="70" idx="2"/>
            </p:cNvCxnSpPr>
            <p:nvPr/>
          </p:nvCxnSpPr>
          <p:spPr>
            <a:xfrm>
              <a:off x="1476871" y="2513396"/>
              <a:ext cx="521849" cy="30791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>
              <a:stCxn id="70" idx="6"/>
            </p:cNvCxnSpPr>
            <p:nvPr/>
          </p:nvCxnSpPr>
          <p:spPr>
            <a:xfrm flipV="1">
              <a:off x="2894459" y="2392098"/>
              <a:ext cx="521185" cy="42920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文本框 74"/>
            <p:cNvSpPr txBox="1"/>
            <p:nvPr/>
          </p:nvSpPr>
          <p:spPr>
            <a:xfrm>
              <a:off x="861981" y="2006948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a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2216093" y="2323725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3533948" y="1836354"/>
              <a:ext cx="5437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78" name="直接连接符 77"/>
            <p:cNvCxnSpPr>
              <a:stCxn id="70" idx="4"/>
            </p:cNvCxnSpPr>
            <p:nvPr/>
          </p:nvCxnSpPr>
          <p:spPr>
            <a:xfrm>
              <a:off x="2446590" y="3250514"/>
              <a:ext cx="1" cy="7084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文本框 78"/>
            <p:cNvSpPr txBox="1"/>
            <p:nvPr/>
          </p:nvSpPr>
          <p:spPr>
            <a:xfrm>
              <a:off x="2085735" y="3942916"/>
              <a:ext cx="89352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s</a:t>
              </a:r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h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80" name="同心圆 79"/>
            <p:cNvSpPr/>
            <p:nvPr/>
          </p:nvSpPr>
          <p:spPr>
            <a:xfrm>
              <a:off x="1998720" y="3975969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 rot="5400000">
            <a:off x="3962858" y="3927802"/>
            <a:ext cx="976218" cy="3011722"/>
            <a:chOff x="1918241" y="818756"/>
            <a:chExt cx="976218" cy="4015629"/>
          </a:xfrm>
        </p:grpSpPr>
        <p:sp>
          <p:nvSpPr>
            <p:cNvPr id="82" name="同心圆 81"/>
            <p:cNvSpPr/>
            <p:nvPr/>
          </p:nvSpPr>
          <p:spPr>
            <a:xfrm>
              <a:off x="1998720" y="2392098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9" name="流程图: 联系 118"/>
            <p:cNvSpPr/>
            <p:nvPr/>
          </p:nvSpPr>
          <p:spPr>
            <a:xfrm>
              <a:off x="2005737" y="1045354"/>
              <a:ext cx="709127" cy="615820"/>
            </a:xfrm>
            <a:prstGeom prst="flowChartConnector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1" name="直接连接符 120"/>
            <p:cNvCxnSpPr/>
            <p:nvPr/>
          </p:nvCxnSpPr>
          <p:spPr>
            <a:xfrm rot="16200000" flipH="1" flipV="1">
              <a:off x="2090916" y="2038566"/>
              <a:ext cx="709874" cy="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文本框 122"/>
            <p:cNvSpPr txBox="1"/>
            <p:nvPr/>
          </p:nvSpPr>
          <p:spPr>
            <a:xfrm rot="16428399">
              <a:off x="1948927" y="788070"/>
              <a:ext cx="76962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o</a:t>
              </a:r>
              <a:endParaRPr lang="zh-CN" altLang="en-US" sz="4800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24" name="文本框 123"/>
            <p:cNvSpPr txBox="1"/>
            <p:nvPr/>
          </p:nvSpPr>
          <p:spPr>
            <a:xfrm rot="16200000">
              <a:off x="1994731" y="2191204"/>
              <a:ext cx="8501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 smtClean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u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cxnSp>
          <p:nvCxnSpPr>
            <p:cNvPr id="126" name="直接连接符 125"/>
            <p:cNvCxnSpPr>
              <a:stCxn id="82" idx="4"/>
            </p:cNvCxnSpPr>
            <p:nvPr/>
          </p:nvCxnSpPr>
          <p:spPr>
            <a:xfrm>
              <a:off x="2446590" y="3250514"/>
              <a:ext cx="1" cy="7084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文本框 126"/>
            <p:cNvSpPr txBox="1"/>
            <p:nvPr/>
          </p:nvSpPr>
          <p:spPr>
            <a:xfrm rot="16200000">
              <a:off x="2179771" y="3906209"/>
              <a:ext cx="4829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dirty="0">
                  <a:solidFill>
                    <a:srgbClr val="FF0000"/>
                  </a:solidFill>
                  <a:latin typeface="GB Pinyinok-B" panose="02010601030101010101" pitchFamily="2" charset="-122"/>
                  <a:ea typeface="GB Pinyinok-B" panose="02010601030101010101" pitchFamily="2" charset="-122"/>
                </a:rPr>
                <a:t>r</a:t>
              </a:r>
              <a:endParaRPr lang="zh-CN" altLang="en-US" sz="48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  <p:sp>
          <p:nvSpPr>
            <p:cNvPr id="128" name="同心圆 127"/>
            <p:cNvSpPr/>
            <p:nvPr/>
          </p:nvSpPr>
          <p:spPr>
            <a:xfrm>
              <a:off x="1998720" y="3975969"/>
              <a:ext cx="895739" cy="858416"/>
            </a:xfrm>
            <a:prstGeom prst="donut">
              <a:avLst>
                <a:gd name="adj" fmla="val 1303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710944" y="33595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06907" y="2456804"/>
            <a:ext cx="28502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err="1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zhé</a:t>
            </a:r>
            <a:r>
              <a:rPr lang="en-US" altLang="zh-CN" sz="60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 zhǐ</a:t>
            </a:r>
            <a:endParaRPr lang="zh-CN" altLang="en-US" sz="48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9091" y="3929815"/>
            <a:ext cx="6917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微软雅黑" panose="020B0503020204020204" charset="-122"/>
                <a:ea typeface="微软雅黑" panose="020B0503020204020204" charset="-122"/>
              </a:rPr>
              <a:t>折    纸、   </a:t>
            </a:r>
            <a:r>
              <a:rPr lang="zh-CN" altLang="en-US" sz="4800" dirty="0" smtClean="0">
                <a:latin typeface="微软雅黑" panose="020B0503020204020204" charset="-122"/>
                <a:ea typeface="微软雅黑" panose="020B0503020204020204" charset="-122"/>
              </a:rPr>
              <a:t>擦    </a:t>
            </a:r>
            <a:r>
              <a:rPr lang="zh-CN" altLang="en-US" sz="4800" dirty="0" smtClean="0">
                <a:latin typeface="微软雅黑" panose="020B0503020204020204" charset="-122"/>
                <a:ea typeface="微软雅黑" panose="020B0503020204020204" charset="-122"/>
              </a:rPr>
              <a:t>桌    子</a:t>
            </a:r>
            <a:endParaRPr lang="zh-CN" altLang="en-US" sz="4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609228" y="2407514"/>
            <a:ext cx="8063522" cy="1268109"/>
            <a:chOff x="812303" y="2407513"/>
            <a:chExt cx="10751363" cy="1268109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853605" y="2823704"/>
              <a:ext cx="10683669" cy="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862186" y="3234577"/>
              <a:ext cx="10701480" cy="53163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812303" y="3632810"/>
              <a:ext cx="10751079" cy="4281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850083" y="2407513"/>
              <a:ext cx="10701479" cy="34077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2" name="文本框 11"/>
          <p:cNvSpPr txBox="1"/>
          <p:nvPr/>
        </p:nvSpPr>
        <p:spPr>
          <a:xfrm>
            <a:off x="4508939" y="2357696"/>
            <a:ext cx="43512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err="1" smtClean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cā</a:t>
            </a:r>
            <a:r>
              <a:rPr lang="en-US" altLang="zh-CN" sz="6000" dirty="0" smtClean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r>
              <a:rPr lang="en-US" altLang="zh-CN" sz="6000" dirty="0" err="1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zhuō</a:t>
            </a:r>
            <a:r>
              <a:rPr lang="en-US" altLang="zh-CN" sz="6000" dirty="0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r>
              <a:rPr lang="en-US" altLang="zh-CN" sz="6000" dirty="0" err="1">
                <a:solidFill>
                  <a:srgbClr val="FF0000"/>
                </a:solidFill>
                <a:latin typeface="GB Pinyinok-B" panose="02010601030101010101" pitchFamily="2" charset="-122"/>
                <a:ea typeface="GB Pinyinok-B" panose="02010601030101010101" pitchFamily="2" charset="-122"/>
              </a:rPr>
              <a:t>zi</a:t>
            </a:r>
            <a:endParaRPr lang="zh-CN" altLang="en-US" sz="6000" dirty="0">
              <a:solidFill>
                <a:srgbClr val="FF0000"/>
              </a:solidFill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9871" y="151683"/>
            <a:ext cx="223651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</a:t>
            </a:r>
            <a:r>
              <a:rPr lang="zh-CN" altLang="en-US" sz="3200" b="1" dirty="0" smtClean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会读儿歌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9871" y="976068"/>
            <a:ext cx="3210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zh-CN" sz="1600" dirty="0" err="1">
                <a:solidFill>
                  <a:prstClr val="black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rào</a:t>
            </a:r>
            <a:r>
              <a:rPr lang="en-US" altLang="zh-CN" sz="1600" dirty="0">
                <a:solidFill>
                  <a:prstClr val="black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 err="1" smtClean="0">
                <a:solidFill>
                  <a:prstClr val="black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kǒu</a:t>
            </a:r>
            <a:r>
              <a:rPr lang="en-US" altLang="zh-CN" sz="1600" dirty="0">
                <a:solidFill>
                  <a:prstClr val="black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 err="1">
                <a:solidFill>
                  <a:prstClr val="black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lìng</a:t>
            </a:r>
            <a:endParaRPr lang="en-US" altLang="zh-CN" sz="1600" dirty="0" smtClean="0">
              <a:solidFill>
                <a:prstClr val="black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algn="ctr"/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绕口令</a:t>
            </a: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  </a:t>
            </a:r>
            <a:r>
              <a:rPr lang="en-US" altLang="zh-CN" sz="1600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shì</a:t>
            </a:r>
            <a:r>
              <a:rPr lang="en-US" altLang="zh-CN" sz="1600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endParaRPr lang="en-US" altLang="zh-CN" sz="1600" dirty="0" smtClean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四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是四</a:t>
            </a: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lang="en-US" altLang="zh-CN" sz="3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  </a:t>
            </a:r>
            <a:r>
              <a:rPr lang="en-US" altLang="zh-CN" sz="1600" dirty="0" smtClean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shí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shì   shí </a:t>
            </a:r>
            <a:endParaRPr lang="en-US" altLang="zh-CN" sz="16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十是十。</a:t>
            </a:r>
            <a:endParaRPr lang="en-US" altLang="zh-CN" sz="3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shí     </a:t>
            </a:r>
            <a:r>
              <a:rPr lang="en-US" altLang="zh-CN" sz="1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shì    shí   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十四是十四， </a:t>
            </a:r>
            <a:endParaRPr lang="en-US" altLang="zh-CN" sz="3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  shí</a:t>
            </a:r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   shì    </a:t>
            </a:r>
            <a:r>
              <a:rPr lang="en-US" altLang="zh-CN" sz="1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     shí </a:t>
            </a: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四十是四十。</a:t>
            </a:r>
            <a:endParaRPr lang="en-US" altLang="zh-CN" sz="3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/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  </a:t>
            </a:r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shí  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bú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shì    shí    </a:t>
            </a:r>
            <a:r>
              <a:rPr lang="en-US" altLang="zh-CN" sz="1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endParaRPr lang="en-US" altLang="zh-CN" sz="1600" dirty="0" smtClean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lvl="0"/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四十不是十四，</a:t>
            </a:r>
            <a:endParaRPr lang="en-US" altLang="zh-CN" sz="3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shí    </a:t>
            </a:r>
            <a:r>
              <a:rPr lang="en-US" altLang="zh-CN" sz="1600" dirty="0" err="1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bú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</a:t>
            </a:r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shì  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</a:t>
            </a:r>
            <a:r>
              <a:rPr lang="en-US" altLang="zh-CN" sz="1600" dirty="0" err="1" smtClean="0"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1600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     </a:t>
            </a:r>
            <a:r>
              <a:rPr lang="en-US" altLang="zh-CN" sz="1600" dirty="0">
                <a:latin typeface="华文细黑" panose="02010600040101010101" pitchFamily="2" charset="-122"/>
                <a:ea typeface="华文细黑" panose="02010600040101010101" pitchFamily="2" charset="-122"/>
              </a:rPr>
              <a:t>shí </a:t>
            </a:r>
            <a:endParaRPr lang="en-US" altLang="zh-CN" sz="3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十四不是四十。</a:t>
            </a: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43350" y="980298"/>
            <a:ext cx="47891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找一找</a:t>
            </a:r>
            <a:endParaRPr lang="en-US" altLang="zh-CN" sz="2800" b="1" dirty="0" smtClean="0">
              <a:solidFill>
                <a:schemeClr val="accent1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2400" dirty="0" smtClean="0">
                <a:latin typeface="+mn-ea"/>
              </a:rPr>
              <a:t>1.</a:t>
            </a:r>
            <a:r>
              <a:rPr lang="zh-CN" altLang="en-US" sz="2400" dirty="0" smtClean="0">
                <a:latin typeface="+mn-ea"/>
              </a:rPr>
              <a:t>你能找出哪些是翘舌音，哪些是平舌音吗？</a:t>
            </a:r>
            <a:endParaRPr lang="zh-CN" altLang="en-US" sz="2400" dirty="0">
              <a:latin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51081" y="3786830"/>
            <a:ext cx="4789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+mn-ea"/>
              </a:rPr>
              <a:t>2.</a:t>
            </a:r>
            <a:r>
              <a:rPr lang="zh-CN" altLang="en-US" sz="2400" dirty="0" smtClean="0">
                <a:latin typeface="+mn-ea"/>
              </a:rPr>
              <a:t>你能找出绕口令中的整体认读音节吗？</a:t>
            </a:r>
            <a:endParaRPr lang="zh-CN" altLang="en-US" sz="2400" dirty="0">
              <a:latin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58837" y="2436184"/>
            <a:ext cx="3958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翘舌音有：</a:t>
            </a:r>
            <a:r>
              <a:rPr lang="en-US" altLang="zh-CN" sz="2800" dirty="0" err="1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rào</a:t>
            </a:r>
            <a:r>
              <a:rPr lang="en-US" altLang="zh-CN" sz="2800" dirty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shì shí</a:t>
            </a:r>
            <a:endParaRPr lang="zh-CN" altLang="en-US" sz="2000" dirty="0">
              <a:solidFill>
                <a:srgbClr val="CC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51081" y="5070112"/>
            <a:ext cx="4866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CN" altLang="en-US" sz="2800" dirty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整体认读音节有：</a:t>
            </a:r>
            <a:r>
              <a:rPr lang="en-US" altLang="zh-CN" sz="2800" dirty="0" err="1" smtClean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r>
              <a:rPr lang="en-US" altLang="zh-CN" sz="2800" dirty="0" smtClean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r>
              <a:rPr lang="en-US" altLang="zh-CN" sz="2800" dirty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shì shí</a:t>
            </a:r>
            <a:r>
              <a:rPr lang="en-US" altLang="zh-CN" sz="2800" dirty="0" smtClean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</a:t>
            </a:r>
            <a:endParaRPr lang="en-US" altLang="zh-CN" sz="2800" dirty="0">
              <a:solidFill>
                <a:srgbClr val="CC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254062" y="3162491"/>
            <a:ext cx="3592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平</a:t>
            </a:r>
            <a:r>
              <a:rPr lang="zh-CN" altLang="en-US" sz="2800" dirty="0" smtClean="0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舌音有：</a:t>
            </a:r>
            <a:r>
              <a:rPr lang="en-US" altLang="zh-CN" sz="2800" dirty="0" err="1">
                <a:solidFill>
                  <a:srgbClr val="CC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sì</a:t>
            </a:r>
            <a:endParaRPr lang="zh-CN" altLang="en-US" sz="2000" dirty="0">
              <a:solidFill>
                <a:srgbClr val="CC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6" grpId="0"/>
      <p:bldP spid="4" grpId="0"/>
      <p:bldP spid="10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课堂小练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165707" y="256191"/>
            <a:ext cx="1147822" cy="1466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165707" y="1830287"/>
            <a:ext cx="1147822" cy="13843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65707" y="3321828"/>
            <a:ext cx="1147822" cy="15867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165707" y="5015764"/>
            <a:ext cx="1147822" cy="13138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文本框 12"/>
          <p:cNvSpPr txBox="1"/>
          <p:nvPr/>
        </p:nvSpPr>
        <p:spPr>
          <a:xfrm>
            <a:off x="37736" y="2044555"/>
            <a:ext cx="1791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拼一拼</a:t>
            </a:r>
            <a:endParaRPr lang="en-US" altLang="zh-CN" sz="40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连一连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720049" y="1299003"/>
            <a:ext cx="25412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/>
              <a:t> </a:t>
            </a:r>
            <a:r>
              <a:rPr lang="en-US" altLang="zh-CN" sz="6600" dirty="0" err="1" smtClean="0"/>
              <a:t>zhú</a:t>
            </a:r>
            <a:r>
              <a:rPr lang="en-US" altLang="zh-CN" sz="6600" dirty="0" smtClean="0"/>
              <a:t> </a:t>
            </a:r>
            <a:r>
              <a:rPr lang="en-US" altLang="zh-CN" sz="6600" dirty="0" err="1" smtClean="0"/>
              <a:t>zi</a:t>
            </a:r>
            <a:endParaRPr lang="en-US" altLang="zh-CN" sz="6600" dirty="0" smtClean="0"/>
          </a:p>
          <a:p>
            <a:r>
              <a:rPr lang="en-US" altLang="zh-CN" sz="6600" dirty="0" smtClean="0"/>
              <a:t> </a:t>
            </a:r>
            <a:r>
              <a:rPr lang="en-US" altLang="zh-CN" sz="6600" dirty="0"/>
              <a:t>rì </a:t>
            </a:r>
            <a:r>
              <a:rPr lang="en-US" altLang="zh-CN" sz="6600" dirty="0" err="1" smtClean="0"/>
              <a:t>chū</a:t>
            </a:r>
            <a:endParaRPr lang="en-US" altLang="zh-CN" sz="6600" dirty="0" smtClean="0"/>
          </a:p>
          <a:p>
            <a:r>
              <a:rPr lang="en-US" altLang="zh-CN" sz="6600" dirty="0"/>
              <a:t> </a:t>
            </a:r>
            <a:r>
              <a:rPr lang="en-US" altLang="zh-CN" sz="6600" dirty="0" err="1"/>
              <a:t>qí</a:t>
            </a:r>
            <a:r>
              <a:rPr lang="en-US" altLang="zh-CN" sz="6600" dirty="0"/>
              <a:t> </a:t>
            </a:r>
            <a:r>
              <a:rPr lang="en-US" altLang="zh-CN" sz="6600" dirty="0" err="1"/>
              <a:t>chē</a:t>
            </a:r>
            <a:r>
              <a:rPr lang="en-US" altLang="zh-CN" sz="6600" dirty="0"/>
              <a:t> </a:t>
            </a:r>
            <a:endParaRPr lang="en-US" altLang="zh-CN" sz="6600" dirty="0" smtClean="0"/>
          </a:p>
          <a:p>
            <a:r>
              <a:rPr lang="en-US" altLang="zh-CN" sz="6600" dirty="0" smtClean="0"/>
              <a:t> </a:t>
            </a:r>
            <a:r>
              <a:rPr lang="en-US" altLang="zh-CN" sz="6600" dirty="0" err="1" smtClean="0"/>
              <a:t>dúshū</a:t>
            </a:r>
            <a:r>
              <a:rPr lang="en-US" altLang="zh-CN" sz="6600" dirty="0" smtClean="0"/>
              <a:t> </a:t>
            </a:r>
            <a:endParaRPr lang="zh-CN" altLang="en-US" sz="6600" dirty="0"/>
          </a:p>
        </p:txBody>
      </p:sp>
      <p:cxnSp>
        <p:nvCxnSpPr>
          <p:cNvPr id="17" name="直接连接符 16"/>
          <p:cNvCxnSpPr/>
          <p:nvPr/>
        </p:nvCxnSpPr>
        <p:spPr>
          <a:xfrm>
            <a:off x="4207268" y="1723115"/>
            <a:ext cx="1841642" cy="94816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4184151" y="2907588"/>
            <a:ext cx="1910993" cy="269182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endCxn id="8" idx="1"/>
          </p:cNvCxnSpPr>
          <p:nvPr/>
        </p:nvCxnSpPr>
        <p:spPr>
          <a:xfrm flipV="1">
            <a:off x="4207268" y="989654"/>
            <a:ext cx="1958439" cy="310106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直接连接符 22"/>
          <p:cNvCxnSpPr>
            <a:endCxn id="11" idx="1"/>
          </p:cNvCxnSpPr>
          <p:nvPr/>
        </p:nvCxnSpPr>
        <p:spPr>
          <a:xfrm flipV="1">
            <a:off x="4207268" y="4115211"/>
            <a:ext cx="1958439" cy="117598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云形标注 4"/>
          <p:cNvSpPr/>
          <p:nvPr/>
        </p:nvSpPr>
        <p:spPr>
          <a:xfrm rot="20741977" flipV="1">
            <a:off x="6568385" y="4437605"/>
            <a:ext cx="1923401" cy="1715555"/>
          </a:xfrm>
          <a:prstGeom prst="cloudCallout">
            <a:avLst>
              <a:gd name="adj1" fmla="val -58955"/>
              <a:gd name="adj2" fmla="val 660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课后作业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8419" y="1188929"/>
            <a:ext cx="7439490" cy="3409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到今天为止，我们认识了声母家族所有的成员，以及他们与不同单韵母的拼读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写</a:t>
            </a: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。请你把他们带回家，背一背、默一默，看看你们都</a:t>
            </a:r>
            <a:r>
              <a:rPr lang="zh-CN" altLang="en-US" sz="28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还</a:t>
            </a:r>
            <a:r>
              <a:rPr lang="zh-CN" altLang="en-US" sz="28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记得吗？</a:t>
            </a:r>
            <a:endParaRPr lang="zh-CN" altLang="en-US" sz="28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 rot="21032048">
            <a:off x="6695317" y="4554239"/>
            <a:ext cx="1950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z</a:t>
            </a:r>
            <a:r>
              <a:rPr lang="en-US" altLang="zh-CN" sz="40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h ch sh r</a:t>
            </a:r>
            <a:endParaRPr lang="en-US" altLang="zh-CN" sz="4000" dirty="0" smtClean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558545" y="3070718"/>
            <a:ext cx="5155747" cy="756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6000" dirty="0" smtClean="0">
                <a:latin typeface="微软雅黑" panose="020B0503020204020204" charset="-122"/>
                <a:ea typeface="微软雅黑" panose="020B0503020204020204" charset="-122"/>
              </a:rPr>
              <a:t>妈妈</a:t>
            </a:r>
            <a:r>
              <a:rPr lang="zh-CN" altLang="en-US" sz="6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织</a:t>
            </a:r>
            <a:r>
              <a:rPr lang="zh-CN" altLang="en-US" sz="6000" dirty="0" smtClean="0">
                <a:latin typeface="微软雅黑" panose="020B0503020204020204" charset="-122"/>
                <a:ea typeface="微软雅黑" panose="020B0503020204020204" charset="-122"/>
              </a:rPr>
              <a:t>毛衣</a:t>
            </a:r>
            <a:endParaRPr lang="en-US" altLang="zh-CN" sz="6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0" b="99668" l="0" r="100000">
                        <a14:foregroundMark x1="11197" y1="4319" x2="3861" y2="13621"/>
                        <a14:foregroundMark x1="5792" y1="18605" x2="5405" y2="47841"/>
                        <a14:foregroundMark x1="11197" y1="9635" x2="6564" y2="15282"/>
                        <a14:foregroundMark x1="6178" y1="26246" x2="3475" y2="36877"/>
                        <a14:foregroundMark x1="4633" y1="42857" x2="8880" y2="54817"/>
                        <a14:foregroundMark x1="5405" y1="46512" x2="7722" y2="95017"/>
                        <a14:foregroundMark x1="5405" y1="64452" x2="3089" y2="75748"/>
                        <a14:foregroundMark x1="10425" y1="88372" x2="22008" y2="95681"/>
                        <a14:foregroundMark x1="26255" y1="91694" x2="38996" y2="97342"/>
                        <a14:foregroundMark x1="79537" y1="92691" x2="47490" y2="96346"/>
                        <a14:foregroundMark x1="96139" y1="81728" x2="78378" y2="94020"/>
                        <a14:foregroundMark x1="94595" y1="83389" x2="90347" y2="96013"/>
                        <a14:foregroundMark x1="92278" y1="5980" x2="95753" y2="81395"/>
                        <a14:foregroundMark x1="12355" y1="2658" x2="23166" y2="5648"/>
                        <a14:foregroundMark x1="27027" y1="4319" x2="94981" y2="4983"/>
                        <a14:foregroundMark x1="86486" y1="6977" x2="84556" y2="664"/>
                        <a14:foregroundMark x1="94595" y1="7973" x2="96911" y2="13953"/>
                        <a14:foregroundMark x1="91506" y1="10963" x2="89189" y2="12625"/>
                        <a14:foregroundMark x1="47490" y1="31561" x2="47104" y2="80066"/>
                        <a14:foregroundMark x1="49421" y1="61130" x2="65251" y2="59468"/>
                        <a14:foregroundMark x1="18147" y1="58140" x2="38996" y2="57807"/>
                        <a14:foregroundMark x1="38224" y1="57807" x2="17375" y2="79734"/>
                        <a14:foregroundMark x1="20077" y1="80066" x2="38224" y2="7940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6980" y="1596531"/>
            <a:ext cx="2390848" cy="370473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1023944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23944" y="3640750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1023944" y="2203837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1011697" y="4359208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011697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599526" y="2279721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7130" y="2620020"/>
            <a:ext cx="2424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>
                <a:latin typeface="GB Pinyinok-B" panose="02010601030101010101" pitchFamily="2" charset="-122"/>
                <a:ea typeface="GB Pinyinok-B" panose="02010601030101010101" pitchFamily="2" charset="-122"/>
              </a:rPr>
              <a:t> </a:t>
            </a:r>
            <a:r>
              <a:rPr lang="en-US" altLang="zh-CN" sz="6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  zh  </a:t>
            </a:r>
            <a:endParaRPr lang="zh-CN" altLang="en-US" sz="6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624019" y="3700308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460983" y="2003781"/>
            <a:ext cx="106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473230" y="2722239"/>
            <a:ext cx="106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460983" y="3440695"/>
            <a:ext cx="106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85476" y="4159152"/>
            <a:ext cx="106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729656" y="2948498"/>
            <a:ext cx="12734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部分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6176877" y="2501470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527347" y="2309413"/>
            <a:ext cx="1457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左边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z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556516" y="3818092"/>
            <a:ext cx="1610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右边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h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6" grpId="0" animBg="1"/>
      <p:bldP spid="7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49615" y="2003423"/>
            <a:ext cx="7076892" cy="3804059"/>
            <a:chOff x="2482875" y="1680482"/>
            <a:chExt cx="9435856" cy="3804059"/>
          </a:xfrm>
        </p:grpSpPr>
        <p:grpSp>
          <p:nvGrpSpPr>
            <p:cNvPr id="31" name="组合 30"/>
            <p:cNvGrpSpPr/>
            <p:nvPr/>
          </p:nvGrpSpPr>
          <p:grpSpPr>
            <a:xfrm>
              <a:off x="2482875" y="1680482"/>
              <a:ext cx="9435856" cy="2991541"/>
              <a:chOff x="994139" y="558164"/>
              <a:chExt cx="9435856" cy="2991541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1571856" y="558164"/>
                <a:ext cx="7004956" cy="1831576"/>
                <a:chOff x="1571856" y="530624"/>
                <a:chExt cx="7004956" cy="1831576"/>
              </a:xfrm>
            </p:grpSpPr>
            <p:sp>
              <p:nvSpPr>
                <p:cNvPr id="2" name="文本框 1"/>
                <p:cNvSpPr txBox="1"/>
                <p:nvPr/>
              </p:nvSpPr>
              <p:spPr>
                <a:xfrm>
                  <a:off x="1571856" y="530624"/>
                  <a:ext cx="7004956" cy="10272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2400" dirty="0" smtClean="0">
                      <a:solidFill>
                        <a:srgbClr val="0070C0"/>
                      </a:solidFill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       </a:t>
                  </a:r>
                  <a:r>
                    <a:rPr lang="en-US" altLang="zh-CN" sz="4800" dirty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a</a:t>
                  </a:r>
                  <a:r>
                    <a:rPr lang="en-US" altLang="zh-CN" sz="24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       </a:t>
                  </a: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zha</a:t>
                  </a:r>
                  <a:r>
                    <a:rPr lang="en-US" altLang="zh-CN" sz="24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</a:t>
                  </a:r>
                  <a:endParaRPr lang="zh-CN" altLang="en-US" sz="2400" dirty="0">
                    <a:latin typeface="GB Pinyinok-B" panose="02010601030101010101" pitchFamily="2" charset="-122"/>
                    <a:ea typeface="GB Pinyinok-B" panose="02010601030101010101" pitchFamily="2" charset="-122"/>
                  </a:endParaRPr>
                </a:p>
              </p:txBody>
            </p:sp>
            <p:sp>
              <p:nvSpPr>
                <p:cNvPr id="13" name="右箭头 12"/>
                <p:cNvSpPr/>
                <p:nvPr/>
              </p:nvSpPr>
              <p:spPr>
                <a:xfrm rot="19658188">
                  <a:off x="2458730" y="1545628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  <p:sp>
              <p:nvSpPr>
                <p:cNvPr id="15" name="右箭头 14"/>
                <p:cNvSpPr/>
                <p:nvPr/>
              </p:nvSpPr>
              <p:spPr>
                <a:xfrm>
                  <a:off x="4648200" y="1072346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  <p:sp>
              <p:nvSpPr>
                <p:cNvPr id="18" name="右箭头 17"/>
                <p:cNvSpPr/>
                <p:nvPr/>
              </p:nvSpPr>
              <p:spPr>
                <a:xfrm>
                  <a:off x="4648200" y="210312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</p:grpSp>
          <p:grpSp>
            <p:nvGrpSpPr>
              <p:cNvPr id="30" name="组合 29"/>
              <p:cNvGrpSpPr/>
              <p:nvPr/>
            </p:nvGrpSpPr>
            <p:grpSpPr>
              <a:xfrm>
                <a:off x="994139" y="1695031"/>
                <a:ext cx="9435856" cy="1854674"/>
                <a:chOff x="994139" y="1718537"/>
                <a:chExt cx="9435856" cy="1854674"/>
              </a:xfrm>
            </p:grpSpPr>
            <p:sp>
              <p:nvSpPr>
                <p:cNvPr id="17" name="文本框 16"/>
                <p:cNvSpPr txBox="1"/>
                <p:nvPr/>
              </p:nvSpPr>
              <p:spPr>
                <a:xfrm>
                  <a:off x="994139" y="1718537"/>
                  <a:ext cx="9168351" cy="10272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zh     e      zhe   </a:t>
                  </a:r>
                  <a:endParaRPr lang="zh-CN" altLang="en-US" sz="4800" dirty="0">
                    <a:latin typeface="GB Pinyinok-B" panose="02010601030101010101" pitchFamily="2" charset="-122"/>
                    <a:ea typeface="GB Pinyinok-B" panose="02010601030101010101" pitchFamily="2" charset="-122"/>
                  </a:endParaRPr>
                </a:p>
              </p:txBody>
            </p:sp>
            <p:grpSp>
              <p:nvGrpSpPr>
                <p:cNvPr id="19" name="组合 18"/>
                <p:cNvGrpSpPr/>
                <p:nvPr/>
              </p:nvGrpSpPr>
              <p:grpSpPr>
                <a:xfrm>
                  <a:off x="1571860" y="2099489"/>
                  <a:ext cx="8858135" cy="1473722"/>
                  <a:chOff x="1549000" y="274320"/>
                  <a:chExt cx="8858135" cy="1473722"/>
                </a:xfrm>
              </p:grpSpPr>
              <p:sp>
                <p:nvSpPr>
                  <p:cNvPr id="20" name="文本框 19"/>
                  <p:cNvSpPr txBox="1"/>
                  <p:nvPr/>
                </p:nvSpPr>
                <p:spPr>
                  <a:xfrm>
                    <a:off x="1549000" y="720838"/>
                    <a:ext cx="8858135" cy="102720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en-US" altLang="zh-CN" sz="2400" dirty="0" smtClean="0">
                        <a:solidFill>
                          <a:srgbClr val="0070C0"/>
                        </a:solidFill>
                        <a:latin typeface="GB Pinyinok-B" panose="02010601030101010101" pitchFamily="2" charset="-122"/>
                        <a:ea typeface="GB Pinyinok-B" panose="02010601030101010101" pitchFamily="2" charset="-122"/>
                      </a:rPr>
                      <a:t>           </a:t>
                    </a:r>
                    <a:r>
                      <a:rPr lang="en-US" altLang="zh-CN" sz="4800" dirty="0">
                        <a:latin typeface="GB Pinyinok-B" panose="02010601030101010101" pitchFamily="2" charset="-122"/>
                        <a:ea typeface="GB Pinyinok-B" panose="02010601030101010101" pitchFamily="2" charset="-122"/>
                      </a:rPr>
                      <a:t>u</a:t>
                    </a:r>
                    <a:r>
                      <a:rPr lang="en-US" altLang="zh-CN" sz="4800" dirty="0" smtClean="0">
                        <a:latin typeface="GB Pinyinok-B" panose="02010601030101010101" pitchFamily="2" charset="-122"/>
                        <a:ea typeface="GB Pinyinok-B" panose="02010601030101010101" pitchFamily="2" charset="-122"/>
                      </a:rPr>
                      <a:t>      zhu          </a:t>
                    </a:r>
                    <a:endParaRPr lang="zh-CN" altLang="en-US" sz="4800" dirty="0">
                      <a:latin typeface="GB Pinyinok-B" panose="02010601030101010101" pitchFamily="2" charset="-122"/>
                      <a:ea typeface="GB Pinyinok-B" panose="02010601030101010101" pitchFamily="2" charset="-122"/>
                    </a:endParaRPr>
                  </a:p>
                </p:txBody>
              </p:sp>
              <p:sp>
                <p:nvSpPr>
                  <p:cNvPr id="21" name="右箭头 20"/>
                  <p:cNvSpPr/>
                  <p:nvPr/>
                </p:nvSpPr>
                <p:spPr>
                  <a:xfrm rot="1697988">
                    <a:off x="2429141" y="806798"/>
                    <a:ext cx="1112520" cy="259080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00"/>
                  </a:p>
                </p:txBody>
              </p:sp>
              <p:sp>
                <p:nvSpPr>
                  <p:cNvPr id="22" name="右箭头 21"/>
                  <p:cNvSpPr/>
                  <p:nvPr/>
                </p:nvSpPr>
                <p:spPr>
                  <a:xfrm>
                    <a:off x="4632960" y="1234440"/>
                    <a:ext cx="1112520" cy="259080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00"/>
                  </a:p>
                </p:txBody>
              </p:sp>
              <p:sp>
                <p:nvSpPr>
                  <p:cNvPr id="28" name="右箭头 27"/>
                  <p:cNvSpPr/>
                  <p:nvPr/>
                </p:nvSpPr>
                <p:spPr>
                  <a:xfrm>
                    <a:off x="2514600" y="274320"/>
                    <a:ext cx="1112520" cy="259080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000"/>
                  </a:p>
                </p:txBody>
              </p:sp>
            </p:grpSp>
          </p:grpSp>
        </p:grpSp>
        <p:sp>
          <p:nvSpPr>
            <p:cNvPr id="3" name="文本框 2"/>
            <p:cNvSpPr txBox="1"/>
            <p:nvPr/>
          </p:nvSpPr>
          <p:spPr>
            <a:xfrm>
              <a:off x="5880339" y="5084431"/>
              <a:ext cx="27534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latin typeface="GB Pinyinok-B" panose="02010601030101010101" pitchFamily="2" charset="-122"/>
                  <a:ea typeface="GB Pinyinok-B" panose="02010601030101010101" pitchFamily="2" charset="-122"/>
                </a:rPr>
                <a:t>不要忘了四声调</a:t>
              </a:r>
              <a:endParaRPr lang="zh-CN" altLang="en-US" sz="2000" b="1" dirty="0">
                <a:latin typeface="GB Pinyinok-B" panose="02010601030101010101" pitchFamily="2" charset="-122"/>
                <a:ea typeface="GB Pinyinok-B" panose="02010601030101010101" pitchFamily="2" charset="-122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636908" y="2959685"/>
            <a:ext cx="5155747" cy="792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6600" dirty="0" smtClean="0">
                <a:latin typeface="微软雅黑" panose="020B0503020204020204" charset="-122"/>
                <a:ea typeface="微软雅黑" panose="020B0503020204020204" charset="-122"/>
              </a:rPr>
              <a:t>弟弟</a:t>
            </a:r>
            <a:r>
              <a:rPr lang="zh-CN" altLang="en-US" sz="66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吃</a:t>
            </a:r>
            <a:r>
              <a:rPr lang="zh-CN" altLang="en-US" sz="6600" dirty="0" smtClean="0">
                <a:latin typeface="微软雅黑" panose="020B0503020204020204" charset="-122"/>
                <a:ea typeface="微软雅黑" panose="020B0503020204020204" charset="-122"/>
              </a:rPr>
              <a:t>苹果</a:t>
            </a:r>
            <a:endParaRPr lang="en-US" altLang="zh-CN" sz="6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962725" y="1529838"/>
            <a:ext cx="2436132" cy="377694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我会写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929348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29348" y="3640750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29348" y="2203837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917101" y="4359208"/>
            <a:ext cx="2302329" cy="1632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17101" y="2922294"/>
            <a:ext cx="2302329" cy="3265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504930" y="2279721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29348" y="2403891"/>
            <a:ext cx="1847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600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ch</a:t>
            </a:r>
            <a:endParaRPr lang="zh-CN" altLang="en-US" sz="9600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529423" y="3700308"/>
            <a:ext cx="906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377339" y="2003781"/>
            <a:ext cx="128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第一线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89586" y="2722239"/>
            <a:ext cx="128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第二线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377339" y="3440695"/>
            <a:ext cx="128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第三线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01832" y="4159152"/>
            <a:ext cx="1280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第四线</a:t>
            </a:r>
            <a:endParaRPr lang="zh-CN" altLang="en-US" sz="20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856328" y="2948498"/>
            <a:ext cx="11467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000" dirty="0">
                <a:latin typeface="微软雅黑" panose="020B0503020204020204" charset="-122"/>
                <a:ea typeface="微软雅黑" panose="020B0503020204020204" charset="-122"/>
              </a:rPr>
              <a:t>部分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6176877" y="2501470"/>
            <a:ext cx="83387" cy="1685955"/>
          </a:xfrm>
          <a:prstGeom prst="leftBrace">
            <a:avLst/>
          </a:prstGeom>
          <a:solidFill>
            <a:schemeClr val="tx1"/>
          </a:solidFill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527347" y="2309413"/>
            <a:ext cx="1457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左边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556516" y="3818092"/>
            <a:ext cx="1578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latin typeface="微软雅黑" panose="020B0503020204020204" charset="-122"/>
                <a:ea typeface="微软雅黑" panose="020B0503020204020204" charset="-122"/>
              </a:rPr>
              <a:t>右边</a:t>
            </a:r>
            <a:r>
              <a:rPr lang="en-US" altLang="zh-CN" sz="4000" dirty="0" smtClean="0">
                <a:latin typeface="微软雅黑" panose="020B0503020204020204" charset="-122"/>
                <a:ea typeface="微软雅黑" panose="020B0503020204020204" charset="-122"/>
              </a:rPr>
              <a:t>h</a:t>
            </a:r>
            <a:endParaRPr lang="zh-CN" altLang="en-US" sz="4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6" grpId="0" animBg="1"/>
      <p:bldP spid="7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8419" y="288844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课文讲解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1010587" y="1573949"/>
            <a:ext cx="7308217" cy="3000329"/>
            <a:chOff x="445499" y="549376"/>
            <a:chExt cx="9744288" cy="3000329"/>
          </a:xfrm>
        </p:grpSpPr>
        <p:grpSp>
          <p:nvGrpSpPr>
            <p:cNvPr id="14" name="组合 13"/>
            <p:cNvGrpSpPr/>
            <p:nvPr/>
          </p:nvGrpSpPr>
          <p:grpSpPr>
            <a:xfrm>
              <a:off x="1521648" y="549376"/>
              <a:ext cx="7004956" cy="1840364"/>
              <a:chOff x="1521648" y="521836"/>
              <a:chExt cx="7004956" cy="1840364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1521648" y="521836"/>
                <a:ext cx="7004956" cy="102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400" dirty="0" smtClean="0">
                    <a:solidFill>
                      <a:srgbClr val="0070C0"/>
                    </a:solidFill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       </a:t>
                </a: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a</a:t>
                </a:r>
                <a:r>
                  <a:rPr lang="en-US" altLang="zh-CN" sz="24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       </a:t>
                </a: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c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ha</a:t>
                </a:r>
                <a:r>
                  <a:rPr lang="en-US" altLang="zh-CN" sz="24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    </a:t>
                </a:r>
                <a:endParaRPr lang="zh-CN" altLang="en-US" sz="2400" dirty="0"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sp>
            <p:nvSpPr>
              <p:cNvPr id="13" name="右箭头 12"/>
              <p:cNvSpPr/>
              <p:nvPr/>
            </p:nvSpPr>
            <p:spPr>
              <a:xfrm rot="19658188">
                <a:off x="2458730" y="1545628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  <p:sp>
            <p:nvSpPr>
              <p:cNvPr id="15" name="右箭头 14"/>
              <p:cNvSpPr/>
              <p:nvPr/>
            </p:nvSpPr>
            <p:spPr>
              <a:xfrm>
                <a:off x="4648200" y="1072346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  <p:sp>
            <p:nvSpPr>
              <p:cNvPr id="18" name="右箭头 17"/>
              <p:cNvSpPr/>
              <p:nvPr/>
            </p:nvSpPr>
            <p:spPr>
              <a:xfrm>
                <a:off x="4648200" y="2103120"/>
                <a:ext cx="1112520" cy="25908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445499" y="1617058"/>
              <a:ext cx="9744288" cy="1932647"/>
              <a:chOff x="445499" y="1640564"/>
              <a:chExt cx="9744288" cy="1932647"/>
            </a:xfrm>
          </p:grpSpPr>
          <p:sp>
            <p:nvSpPr>
              <p:cNvPr id="17" name="文本框 16"/>
              <p:cNvSpPr txBox="1"/>
              <p:nvPr/>
            </p:nvSpPr>
            <p:spPr>
              <a:xfrm>
                <a:off x="445499" y="1640564"/>
                <a:ext cx="9533162" cy="102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c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h      e      </a:t>
                </a:r>
                <a:r>
                  <a:rPr lang="en-US" altLang="zh-CN" sz="4800" dirty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c</a:t>
                </a:r>
                <a:r>
                  <a:rPr lang="en-US" altLang="zh-CN" sz="4800" dirty="0" smtClean="0">
                    <a:latin typeface="GB Pinyinok-B" panose="02010601030101010101" pitchFamily="2" charset="-122"/>
                    <a:ea typeface="GB Pinyinok-B" panose="02010601030101010101" pitchFamily="2" charset="-122"/>
                  </a:rPr>
                  <a:t>he   </a:t>
                </a:r>
                <a:endParaRPr lang="zh-CN" altLang="en-US" sz="4800" dirty="0">
                  <a:latin typeface="GB Pinyinok-B" panose="02010601030101010101" pitchFamily="2" charset="-122"/>
                  <a:ea typeface="GB Pinyinok-B" panose="02010601030101010101" pitchFamily="2" charset="-122"/>
                </a:endParaRPr>
              </a:p>
            </p:txBody>
          </p:sp>
          <p:grpSp>
            <p:nvGrpSpPr>
              <p:cNvPr id="19" name="组合 18"/>
              <p:cNvGrpSpPr/>
              <p:nvPr/>
            </p:nvGrpSpPr>
            <p:grpSpPr>
              <a:xfrm>
                <a:off x="1331652" y="2099489"/>
                <a:ext cx="8858135" cy="1473722"/>
                <a:chOff x="1308792" y="274320"/>
                <a:chExt cx="8858135" cy="1473722"/>
              </a:xfrm>
            </p:grpSpPr>
            <p:sp>
              <p:nvSpPr>
                <p:cNvPr id="20" name="文本框 19"/>
                <p:cNvSpPr txBox="1"/>
                <p:nvPr/>
              </p:nvSpPr>
              <p:spPr>
                <a:xfrm>
                  <a:off x="1308792" y="720838"/>
                  <a:ext cx="8858135" cy="10272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zh-CN" sz="2400" dirty="0" smtClean="0">
                      <a:solidFill>
                        <a:srgbClr val="0070C0"/>
                      </a:solidFill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       </a:t>
                  </a:r>
                  <a:r>
                    <a:rPr lang="en-US" altLang="zh-CN" sz="4800" dirty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u</a:t>
                  </a: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      </a:t>
                  </a:r>
                  <a:r>
                    <a:rPr lang="en-US" altLang="zh-CN" sz="4800" dirty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c</a:t>
                  </a:r>
                  <a:r>
                    <a:rPr lang="en-US" altLang="zh-CN" sz="4800" dirty="0" smtClean="0">
                      <a:latin typeface="GB Pinyinok-B" panose="02010601030101010101" pitchFamily="2" charset="-122"/>
                      <a:ea typeface="GB Pinyinok-B" panose="02010601030101010101" pitchFamily="2" charset="-122"/>
                    </a:rPr>
                    <a:t>hu          </a:t>
                  </a:r>
                  <a:endParaRPr lang="zh-CN" altLang="en-US" sz="4800" dirty="0">
                    <a:latin typeface="GB Pinyinok-B" panose="02010601030101010101" pitchFamily="2" charset="-122"/>
                    <a:ea typeface="GB Pinyinok-B" panose="02010601030101010101" pitchFamily="2" charset="-122"/>
                  </a:endParaRPr>
                </a:p>
              </p:txBody>
            </p:sp>
            <p:sp>
              <p:nvSpPr>
                <p:cNvPr id="21" name="右箭头 20"/>
                <p:cNvSpPr/>
                <p:nvPr/>
              </p:nvSpPr>
              <p:spPr>
                <a:xfrm rot="1697988">
                  <a:off x="2429141" y="806798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  <p:sp>
              <p:nvSpPr>
                <p:cNvPr id="22" name="右箭头 21"/>
                <p:cNvSpPr/>
                <p:nvPr/>
              </p:nvSpPr>
              <p:spPr>
                <a:xfrm>
                  <a:off x="4632960" y="123444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  <p:sp>
              <p:nvSpPr>
                <p:cNvPr id="28" name="右箭头 27"/>
                <p:cNvSpPr/>
                <p:nvPr/>
              </p:nvSpPr>
              <p:spPr>
                <a:xfrm>
                  <a:off x="2514600" y="274320"/>
                  <a:ext cx="1112520" cy="25908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000"/>
                </a:p>
              </p:txBody>
            </p:sp>
          </p:grpSp>
        </p:grpSp>
      </p:grpSp>
      <p:sp>
        <p:nvSpPr>
          <p:cNvPr id="23" name="文本框 22"/>
          <p:cNvSpPr txBox="1"/>
          <p:nvPr/>
        </p:nvSpPr>
        <p:spPr>
          <a:xfrm>
            <a:off x="2284668" y="5346357"/>
            <a:ext cx="419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GB Pinyinok-B" panose="02010601030101010101" pitchFamily="2" charset="-122"/>
                <a:ea typeface="GB Pinyinok-B" panose="02010601030101010101" pitchFamily="2" charset="-122"/>
              </a:rPr>
              <a:t>不要忘了四声调</a:t>
            </a:r>
            <a:endParaRPr lang="zh-CN" altLang="en-US" sz="2800" b="1" dirty="0">
              <a:latin typeface="GB Pinyinok-B" panose="02010601030101010101" pitchFamily="2" charset="-122"/>
              <a:ea typeface="GB Pinyinok-B" panose="02010601030101010101" pitchFamily="2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903603" y="288844"/>
            <a:ext cx="14157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solidFill>
                  <a:schemeClr val="accent6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我会认</a:t>
            </a:r>
            <a:endParaRPr lang="zh-CN" altLang="en-US" sz="3200" b="1" cap="none" spc="0" dirty="0">
              <a:ln w="0"/>
              <a:solidFill>
                <a:schemeClr val="accent6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558080" y="2660803"/>
            <a:ext cx="5155747" cy="756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6000" dirty="0" smtClean="0">
                <a:latin typeface="微软雅黑" panose="020B0503020204020204" charset="-122"/>
                <a:ea typeface="微软雅黑" panose="020B0503020204020204" charset="-122"/>
              </a:rPr>
              <a:t>老</a:t>
            </a:r>
            <a:r>
              <a:rPr lang="zh-CN" altLang="en-US" sz="60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师</a:t>
            </a:r>
            <a:r>
              <a:rPr lang="zh-CN" altLang="en-US" sz="6000" dirty="0" smtClean="0">
                <a:latin typeface="微软雅黑" panose="020B0503020204020204" charset="-122"/>
                <a:ea typeface="微软雅黑" panose="020B0503020204020204" charset="-122"/>
              </a:rPr>
              <a:t>在看书</a:t>
            </a:r>
            <a:endParaRPr lang="en-US" altLang="zh-CN" sz="6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756745" y="1503856"/>
            <a:ext cx="2625541" cy="368863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1506</Words>
  <Application>WPS 演示</Application>
  <PresentationFormat>全屏显示(4:3)</PresentationFormat>
  <Paragraphs>329</Paragraphs>
  <Slides>28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0" baseType="lpstr">
      <vt:lpstr>Arial</vt:lpstr>
      <vt:lpstr>宋体</vt:lpstr>
      <vt:lpstr>Wingdings</vt:lpstr>
      <vt:lpstr>微软雅黑</vt:lpstr>
      <vt:lpstr>Times New Roman</vt:lpstr>
      <vt:lpstr>GB Pinyinok-B</vt:lpstr>
      <vt:lpstr>Arial Unicode MS</vt:lpstr>
      <vt:lpstr>Calibri</vt:lpstr>
      <vt:lpstr>华文细黑</vt:lpstr>
      <vt:lpstr>楷体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466</cp:revision>
  <cp:lastPrinted>2018-04-06T08:03:00Z</cp:lastPrinted>
  <dcterms:created xsi:type="dcterms:W3CDTF">2016-02-25T11:28:00Z</dcterms:created>
  <dcterms:modified xsi:type="dcterms:W3CDTF">2019-09-18T06:46:42Z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